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60" r:id="rId6"/>
    <p:sldId id="261" r:id="rId7"/>
    <p:sldId id="257" r:id="rId8"/>
    <p:sldId id="262" r:id="rId9"/>
    <p:sldId id="264" r:id="rId10"/>
    <p:sldId id="266" r:id="rId11"/>
    <p:sldId id="272" r:id="rId12"/>
    <p:sldId id="274" r:id="rId13"/>
    <p:sldId id="279" r:id="rId14"/>
    <p:sldId id="282" r:id="rId15"/>
    <p:sldId id="283" r:id="rId16"/>
    <p:sldId id="284" r:id="rId17"/>
    <p:sldId id="275" r:id="rId18"/>
  </p:sldIdLst>
  <p:sldSz cx="12192000" cy="6858000"/>
  <p:notesSz cx="6858000" cy="9144000"/>
  <p:defaultTextStyle>
    <a:lvl1pPr marL="0" indent="0" algn="l" defTabSz="914400" rtl="0" eaLnBrk="1" latinLnBrk="0" hangingPunct="1">
      <a:lnSpc>
        <a:spcPct val="110000"/>
      </a:lnSpc>
      <a:spcBef>
        <a:spcPts val="600"/>
      </a:spcBef>
      <a:buFontTx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216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432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48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864000" indent="-216000" algn="l" defTabSz="914400" rtl="0" eaLnBrk="1" latinLnBrk="0" hangingPunct="1">
      <a:lnSpc>
        <a:spcPct val="110000"/>
      </a:lnSpc>
      <a:spcBef>
        <a:spcPts val="600"/>
      </a:spcBef>
      <a:buClr>
        <a:schemeClr val="tx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7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4" orient="horz" pos="1117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pos="3749" userDrawn="1">
          <p15:clr>
            <a:srgbClr val="A4A3A4"/>
          </p15:clr>
        </p15:guide>
        <p15:guide id="9" pos="3931" userDrawn="1">
          <p15:clr>
            <a:srgbClr val="A4A3A4"/>
          </p15:clr>
        </p15:guide>
        <p15:guide id="10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Voitel" initials="DV" lastIdx="24" clrIdx="0">
    <p:extLst>
      <p:ext uri="{19B8F6BF-5375-455C-9EA6-DF929625EA0E}">
        <p15:presenceInfo xmlns:p15="http://schemas.microsoft.com/office/powerpoint/2012/main" userId="S::diana.voitel@barmenia.de::65da58ec-bd12-4ffb-80d9-f56856cfc0d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A7511-4AAE-4E1F-B7E6-FC42007A5BFB}" v="2" dt="2021-04-28T10:47:13.041"/>
  </p1510:revLst>
</p1510:revInfo>
</file>

<file path=ppt/tableStyles.xml><?xml version="1.0" encoding="utf-8"?>
<a:tblStyleLst xmlns:a="http://schemas.openxmlformats.org/drawingml/2006/main" def="{46CCB1C9-A464-492C-8F75-60F1DB19B8CF}">
  <a:tblStyle styleId="{46CCB1C9-A464-492C-8F75-60F1DB19B8CF}" styleName="Barmenia">
    <a:wholeTbl>
      <a:tcTxStyle>
        <a:fontRef idx="minor">
          <a:prstClr val="black"/>
        </a:fontRef>
        <a:schemeClr val="dk1"/>
      </a:tcTxStyle>
      <a:tcStyle>
        <a:tcBdr>
          <a:left>
            <a:ln w="9525" cmpd="sng">
              <a:solidFill>
                <a:schemeClr val="lt1"/>
              </a:solidFill>
            </a:ln>
          </a:left>
          <a:right>
            <a:ln w="9525" cmpd="sng">
              <a:solidFill>
                <a:schemeClr val="lt1"/>
              </a:solidFill>
            </a:ln>
          </a:right>
          <a:top>
            <a:ln w="9525" cmpd="sng">
              <a:solidFill>
                <a:schemeClr val="lt1"/>
              </a:solidFill>
            </a:ln>
          </a:top>
          <a:bottom>
            <a:ln w="9525" cmpd="sng">
              <a:solidFill>
                <a:schemeClr val="lt1"/>
              </a:solidFill>
            </a:ln>
          </a:bottom>
          <a:insideH>
            <a:ln w="9525" cmpd="sng">
              <a:solidFill>
                <a:schemeClr val="lt1"/>
              </a:solidFill>
            </a:ln>
          </a:insideH>
          <a:insideV>
            <a:ln w="9525" cmpd="sng">
              <a:solidFill>
                <a:schemeClr val="lt1"/>
              </a:solidFill>
            </a:ln>
          </a:insideV>
        </a:tcBdr>
      </a:tcStyle>
    </a:wholeTbl>
    <a:band1H>
      <a:tcStyle>
        <a:tcBdr/>
        <a:fill>
          <a:solidFill>
            <a:schemeClr val="accent5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ff">
        <a:fontRef idx="minor">
          <a:prstClr val="black"/>
        </a:fontRef>
        <a:schemeClr val="lt1"/>
      </a:tcTxStyle>
      <a:tcStyle>
        <a:tcBdr>
          <a:top>
            <a:ln w="9525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9525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>
        <p:guide pos="257"/>
        <p:guide orient="horz" pos="210"/>
        <p:guide orient="horz" pos="1117"/>
        <p:guide orient="horz" pos="845"/>
        <p:guide orient="horz" pos="4201"/>
        <p:guide orient="horz" pos="4020"/>
        <p:guide pos="3749"/>
        <p:guide pos="3931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Tennhardt" userId="d553cf89-2cc7-4487-80f9-8c9754b795dd" providerId="ADAL" clId="{BF5BF1DA-5321-43F5-9555-AF02738C4335}"/>
    <pc:docChg chg="undo redo custSel delSld modSld">
      <pc:chgData name="Andreas Tennhardt" userId="d553cf89-2cc7-4487-80f9-8c9754b795dd" providerId="ADAL" clId="{BF5BF1DA-5321-43F5-9555-AF02738C4335}" dt="2020-04-15T07:19:56.524" v="346" actId="1038"/>
      <pc:docMkLst>
        <pc:docMk/>
      </pc:docMkLst>
      <pc:sldChg chg="addSp delSp modSp">
        <pc:chgData name="Andreas Tennhardt" userId="d553cf89-2cc7-4487-80f9-8c9754b795dd" providerId="ADAL" clId="{BF5BF1DA-5321-43F5-9555-AF02738C4335}" dt="2020-04-09T10:33:09.966" v="45" actId="1076"/>
        <pc:sldMkLst>
          <pc:docMk/>
          <pc:sldMk cId="4134038065" sldId="257"/>
        </pc:sldMkLst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5" creationId="{00000000-0000-0000-0000-000000000000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48" creationId="{5F8D4CA9-4A8D-41D3-A717-46986C5FF9C9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49" creationId="{6AD08A6C-9CBC-4714-B8DA-F1ED67432B9A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50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56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57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58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59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60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61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1:00.124" v="15" actId="478"/>
          <ac:spMkLst>
            <pc:docMk/>
            <pc:sldMk cId="4134038065" sldId="257"/>
            <ac:spMk id="62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63" creationId="{BC99350E-1538-4689-9A3C-B69116EFD62B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64" creationId="{18769D17-E98B-451E-93DE-5EA3F253F370}"/>
          </ac:spMkLst>
        </pc:spChg>
        <pc:spChg chg="mod">
          <ac:chgData name="Andreas Tennhardt" userId="d553cf89-2cc7-4487-80f9-8c9754b795dd" providerId="ADAL" clId="{BF5BF1DA-5321-43F5-9555-AF02738C4335}" dt="2020-04-09T10:32:13.455" v="32" actId="1076"/>
          <ac:spMkLst>
            <pc:docMk/>
            <pc:sldMk cId="4134038065" sldId="257"/>
            <ac:spMk id="65" creationId="{1D42C452-A6CB-45B4-AA17-09E3F43CE669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67" creationId="{00000000-0000-0000-0000-000000000000}"/>
          </ac:spMkLst>
        </pc:spChg>
        <pc:spChg chg="mod">
          <ac:chgData name="Andreas Tennhardt" userId="d553cf89-2cc7-4487-80f9-8c9754b795dd" providerId="ADAL" clId="{BF5BF1DA-5321-43F5-9555-AF02738C4335}" dt="2020-04-09T10:33:09.966" v="45" actId="1076"/>
          <ac:spMkLst>
            <pc:docMk/>
            <pc:sldMk cId="4134038065" sldId="257"/>
            <ac:spMk id="68" creationId="{1301C47B-240C-453C-BA27-29E882FB4DED}"/>
          </ac:spMkLst>
        </pc:spChg>
        <pc:spChg chg="mod">
          <ac:chgData name="Andreas Tennhardt" userId="d553cf89-2cc7-4487-80f9-8c9754b795dd" providerId="ADAL" clId="{BF5BF1DA-5321-43F5-9555-AF02738C4335}" dt="2020-04-09T10:32:22.083" v="33" actId="1076"/>
          <ac:spMkLst>
            <pc:docMk/>
            <pc:sldMk cId="4134038065" sldId="257"/>
            <ac:spMk id="69" creationId="{5A581109-4A37-4F9B-B9A7-DB04F466E9E7}"/>
          </ac:spMkLst>
        </pc:spChg>
        <pc:spChg chg="mod">
          <ac:chgData name="Andreas Tennhardt" userId="d553cf89-2cc7-4487-80f9-8c9754b795dd" providerId="ADAL" clId="{BF5BF1DA-5321-43F5-9555-AF02738C4335}" dt="2020-04-09T10:32:10.283" v="31" actId="1076"/>
          <ac:spMkLst>
            <pc:docMk/>
            <pc:sldMk cId="4134038065" sldId="257"/>
            <ac:spMk id="70" creationId="{5A581109-4A37-4F9B-B9A7-DB04F466E9E7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71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72" creationId="{BC99350E-1538-4689-9A3C-B69116EFD62B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73" creationId="{189BB9E1-F84E-4C4B-B9BB-707116A8B4CA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74" creationId="{7AC47243-466E-4863-BB20-95AE7EFD6D2C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75" creationId="{5E88C09E-0626-470F-8971-99B818E02427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78" creationId="{0912F44F-A8C7-43BA-AE59-20CB49315E79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80" creationId="{4CE39F79-FE41-47A1-8DDE-A2771D6AD13B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81" creationId="{CC7A3E10-7FAA-47A3-AF63-9BEEA4D61A54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83" creationId="{BC99350E-1538-4689-9A3C-B69116EFD62B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84" creationId="{A9FED1B7-A858-474A-A120-2ED8E9A597CF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85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1:01.545" v="16" actId="478"/>
          <ac:spMkLst>
            <pc:docMk/>
            <pc:sldMk cId="4134038065" sldId="257"/>
            <ac:spMk id="86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89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90" creationId="{BC99350E-1538-4689-9A3C-B69116EFD62B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91" creationId="{00000000-0000-0000-0000-000000000000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92" creationId="{099B4A4E-A819-4641-B57A-09A94DD43E88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93" creationId="{A2D98D99-4306-42F9-9764-02B11EDF079E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94" creationId="{78B703C5-42E5-4424-BC9B-A00C4ADD60B5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96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99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100" creationId="{00000000-0000-0000-0000-000000000000}"/>
          </ac:spMkLst>
        </pc:spChg>
        <pc:spChg chg="del">
          <ac:chgData name="Andreas Tennhardt" userId="d553cf89-2cc7-4487-80f9-8c9754b795dd" providerId="ADAL" clId="{BF5BF1DA-5321-43F5-9555-AF02738C4335}" dt="2020-04-09T10:30:55.271" v="13" actId="478"/>
          <ac:spMkLst>
            <pc:docMk/>
            <pc:sldMk cId="4134038065" sldId="257"/>
            <ac:spMk id="101" creationId="{FDE64843-B0E2-4D6E-B509-F922BA086206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02" creationId="{4D15D769-7CF1-4ED4-9021-110569A306E6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03" creationId="{5FB3EF6B-7340-4146-8ED5-C240FC6310CE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04" creationId="{226571B0-4F92-403B-B525-B69480BF5904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06" creationId="{7B21EEDE-897F-4010-B74F-E4767F9050B8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07" creationId="{DB0212F7-5DCD-4273-BE5A-59149E2E2C59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08" creationId="{A827766E-F031-4103-BE90-C3A273DA3A54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10" creationId="{1BEA35AC-646F-47E9-9A3D-D20192FF13DA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12" creationId="{1841737E-74E6-41F4-B5D3-62E32CE791C1}"/>
          </ac:spMkLst>
        </pc:spChg>
        <pc:spChg chg="add del">
          <ac:chgData name="Andreas Tennhardt" userId="d553cf89-2cc7-4487-80f9-8c9754b795dd" providerId="ADAL" clId="{BF5BF1DA-5321-43F5-9555-AF02738C4335}" dt="2020-04-09T10:31:34.701" v="20"/>
          <ac:spMkLst>
            <pc:docMk/>
            <pc:sldMk cId="4134038065" sldId="257"/>
            <ac:spMk id="113" creationId="{2B090151-2977-49B7-83F8-F23B91E970EF}"/>
          </ac:spMkLst>
        </pc:spChg>
        <pc:spChg chg="add del">
          <ac:chgData name="Andreas Tennhardt" userId="d553cf89-2cc7-4487-80f9-8c9754b795dd" providerId="ADAL" clId="{BF5BF1DA-5321-43F5-9555-AF02738C4335}" dt="2020-04-09T10:31:33.625" v="19"/>
          <ac:spMkLst>
            <pc:docMk/>
            <pc:sldMk cId="4134038065" sldId="257"/>
            <ac:spMk id="114" creationId="{7B6F7FA2-7764-4744-86BC-6861F5EDE5E4}"/>
          </ac:spMkLst>
        </pc:spChg>
        <pc:spChg chg="add del">
          <ac:chgData name="Andreas Tennhardt" userId="d553cf89-2cc7-4487-80f9-8c9754b795dd" providerId="ADAL" clId="{BF5BF1DA-5321-43F5-9555-AF02738C4335}" dt="2020-04-09T10:31:37.575" v="22"/>
          <ac:spMkLst>
            <pc:docMk/>
            <pc:sldMk cId="4134038065" sldId="257"/>
            <ac:spMk id="115" creationId="{711A2033-7563-457E-B642-258E1ED71888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1" creationId="{401C3161-90A3-4739-A432-03BE859DF024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2" creationId="{C99C4031-4EF6-4678-ABA3-862B8693C722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3" creationId="{7FB656D3-9CAD-4F36-85F8-E85A8707B0DC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4" creationId="{1B6DE189-221A-4428-9D1F-8B8F7B5ED94D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5" creationId="{8F25854B-1E8C-4CE3-B288-C647D73D6FF8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6" creationId="{E7AC187D-13ED-4B11-A61F-A9E4A7B0A5E0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29" creationId="{C6BB2014-3A74-4FB9-9D4F-A813676A8137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1" creationId="{EC10DD27-77EF-446D-83BE-F874B9AE95A2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2" creationId="{073D9BDC-E0E8-44A0-BC26-47B8384BF688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3" creationId="{F405D650-6231-48C1-8B48-AC1E7F1E2081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5" creationId="{94B54ED8-3DE2-4913-B7AE-C6F2BB0ADF3E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6" creationId="{C448691C-97D0-4054-A543-91D373677C9D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7" creationId="{24179F0A-EC18-4CA0-A436-4CC7334F1957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39" creationId="{1C9520B1-F17F-4CBB-BF01-83CD7F3DB62C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0" creationId="{56626D26-DF64-46BB-B18D-90610D0F18C4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1" creationId="{48FB532A-10F4-4771-BE5C-2B82E6D87660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3" creationId="{4C640A1A-C24C-4AC9-BD35-148F9CEE17CE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4" creationId="{EAF10F0E-C0B0-4C3E-86AB-8FA54C9425D5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5" creationId="{B7B6E577-4DCC-4D7D-A54F-51FE5FCCD175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7" creationId="{30328893-7163-4006-9F55-786B7463D3D6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49" creationId="{7EAC46FE-040C-4FCB-8222-5868B10D9CAB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50" creationId="{21E1426F-AB38-4718-9DAC-5785D5C16252}"/>
          </ac:spMkLst>
        </pc:spChg>
        <pc:spChg chg="add mod">
          <ac:chgData name="Andreas Tennhardt" userId="d553cf89-2cc7-4487-80f9-8c9754b795dd" providerId="ADAL" clId="{BF5BF1DA-5321-43F5-9555-AF02738C4335}" dt="2020-04-09T10:32:03.467" v="29" actId="1076"/>
          <ac:spMkLst>
            <pc:docMk/>
            <pc:sldMk cId="4134038065" sldId="257"/>
            <ac:spMk id="151" creationId="{0440157E-E69F-475A-B22B-C1A3A0D20AA4}"/>
          </ac:spMkLst>
        </pc:spChg>
        <pc:spChg chg="add del mod">
          <ac:chgData name="Andreas Tennhardt" userId="d553cf89-2cc7-4487-80f9-8c9754b795dd" providerId="ADAL" clId="{BF5BF1DA-5321-43F5-9555-AF02738C4335}" dt="2020-04-09T10:31:53.392" v="26" actId="478"/>
          <ac:spMkLst>
            <pc:docMk/>
            <pc:sldMk cId="4134038065" sldId="257"/>
            <ac:spMk id="152" creationId="{B8D830A4-5589-4EF8-A403-411A26D7CBAF}"/>
          </ac:spMkLst>
        </pc:spChg>
        <pc:graphicFrameChg chg="add del">
          <ac:chgData name="Andreas Tennhardt" userId="d553cf89-2cc7-4487-80f9-8c9754b795dd" providerId="ADAL" clId="{BF5BF1DA-5321-43F5-9555-AF02738C4335}" dt="2020-04-09T10:31:34.701" v="20"/>
          <ac:graphicFrameMkLst>
            <pc:docMk/>
            <pc:sldMk cId="4134038065" sldId="257"/>
            <ac:graphicFrameMk id="44" creationId="{631ED7B3-75B2-4A28-906B-32F1C59E2380}"/>
          </ac:graphicFrameMkLst>
        </pc:graphicFrameChg>
        <pc:graphicFrameChg chg="del">
          <ac:chgData name="Andreas Tennhardt" userId="d553cf89-2cc7-4487-80f9-8c9754b795dd" providerId="ADAL" clId="{BF5BF1DA-5321-43F5-9555-AF02738C4335}" dt="2020-04-09T10:30:55.271" v="13" actId="478"/>
          <ac:graphicFrameMkLst>
            <pc:docMk/>
            <pc:sldMk cId="4134038065" sldId="257"/>
            <ac:graphicFrameMk id="51" creationId="{00000000-0000-0000-0000-000000000000}"/>
          </ac:graphicFrameMkLst>
        </pc:graphicFrameChg>
        <pc:graphicFrameChg chg="add mod">
          <ac:chgData name="Andreas Tennhardt" userId="d553cf89-2cc7-4487-80f9-8c9754b795dd" providerId="ADAL" clId="{BF5BF1DA-5321-43F5-9555-AF02738C4335}" dt="2020-04-09T10:32:03.467" v="29" actId="1076"/>
          <ac:graphicFrameMkLst>
            <pc:docMk/>
            <pc:sldMk cId="4134038065" sldId="257"/>
            <ac:graphicFrameMk id="116" creationId="{5D15351C-C143-4948-AD8C-14BB41E8EB9D}"/>
          </ac:graphicFrameMkLst>
        </pc:graphicFrameChg>
        <pc:picChg chg="del">
          <ac:chgData name="Andreas Tennhardt" userId="d553cf89-2cc7-4487-80f9-8c9754b795dd" providerId="ADAL" clId="{BF5BF1DA-5321-43F5-9555-AF02738C4335}" dt="2020-04-09T10:30:55.271" v="13" actId="478"/>
          <ac:picMkLst>
            <pc:docMk/>
            <pc:sldMk cId="4134038065" sldId="257"/>
            <ac:picMk id="2" creationId="{00000000-0000-0000-0000-000000000000}"/>
          </ac:picMkLst>
        </pc:picChg>
        <pc:picChg chg="del">
          <ac:chgData name="Andreas Tennhardt" userId="d553cf89-2cc7-4487-80f9-8c9754b795dd" providerId="ADAL" clId="{BF5BF1DA-5321-43F5-9555-AF02738C4335}" dt="2020-04-09T10:30:55.271" v="13" actId="478"/>
          <ac:picMkLst>
            <pc:docMk/>
            <pc:sldMk cId="4134038065" sldId="257"/>
            <ac:picMk id="3" creationId="{00000000-0000-0000-0000-000000000000}"/>
          </ac:picMkLst>
        </pc:picChg>
        <pc:picChg chg="add del">
          <ac:chgData name="Andreas Tennhardt" userId="d553cf89-2cc7-4487-80f9-8c9754b795dd" providerId="ADAL" clId="{BF5BF1DA-5321-43F5-9555-AF02738C4335}" dt="2020-04-09T10:31:34.701" v="20"/>
          <ac:picMkLst>
            <pc:docMk/>
            <pc:sldMk cId="4134038065" sldId="257"/>
            <ac:picMk id="45" creationId="{DC3C3A84-6504-4E91-8333-FBAA71A38DC9}"/>
          </ac:picMkLst>
        </pc:picChg>
        <pc:picChg chg="add del">
          <ac:chgData name="Andreas Tennhardt" userId="d553cf89-2cc7-4487-80f9-8c9754b795dd" providerId="ADAL" clId="{BF5BF1DA-5321-43F5-9555-AF02738C4335}" dt="2020-04-09T10:31:34.701" v="20"/>
          <ac:picMkLst>
            <pc:docMk/>
            <pc:sldMk cId="4134038065" sldId="257"/>
            <ac:picMk id="46" creationId="{A9BC02E4-09DA-4BF1-84F8-2F595142B2C4}"/>
          </ac:picMkLst>
        </pc:picChg>
        <pc:picChg chg="add del">
          <ac:chgData name="Andreas Tennhardt" userId="d553cf89-2cc7-4487-80f9-8c9754b795dd" providerId="ADAL" clId="{BF5BF1DA-5321-43F5-9555-AF02738C4335}" dt="2020-04-09T10:31:34.701" v="20"/>
          <ac:picMkLst>
            <pc:docMk/>
            <pc:sldMk cId="4134038065" sldId="257"/>
            <ac:picMk id="47" creationId="{F4150BC2-D27B-4EC7-B7D9-55C73F397EAF}"/>
          </ac:picMkLst>
        </pc:picChg>
        <pc:picChg chg="del">
          <ac:chgData name="Andreas Tennhardt" userId="d553cf89-2cc7-4487-80f9-8c9754b795dd" providerId="ADAL" clId="{BF5BF1DA-5321-43F5-9555-AF02738C4335}" dt="2020-04-09T10:30:55.271" v="13" actId="478"/>
          <ac:picMkLst>
            <pc:docMk/>
            <pc:sldMk cId="4134038065" sldId="257"/>
            <ac:picMk id="52" creationId="{00000000-0000-0000-0000-000000000000}"/>
          </ac:picMkLst>
        </pc:picChg>
        <pc:picChg chg="del">
          <ac:chgData name="Andreas Tennhardt" userId="d553cf89-2cc7-4487-80f9-8c9754b795dd" providerId="ADAL" clId="{BF5BF1DA-5321-43F5-9555-AF02738C4335}" dt="2020-04-09T10:30:55.271" v="13" actId="478"/>
          <ac:picMkLst>
            <pc:docMk/>
            <pc:sldMk cId="4134038065" sldId="257"/>
            <ac:picMk id="53" creationId="{00000000-0000-0000-0000-000000000000}"/>
          </ac:picMkLst>
        </pc:picChg>
        <pc:picChg chg="del">
          <ac:chgData name="Andreas Tennhardt" userId="d553cf89-2cc7-4487-80f9-8c9754b795dd" providerId="ADAL" clId="{BF5BF1DA-5321-43F5-9555-AF02738C4335}" dt="2020-04-09T10:30:55.271" v="13" actId="478"/>
          <ac:picMkLst>
            <pc:docMk/>
            <pc:sldMk cId="4134038065" sldId="257"/>
            <ac:picMk id="54" creationId="{00000000-0000-0000-0000-000000000000}"/>
          </ac:picMkLst>
        </pc:picChg>
        <pc:picChg chg="del">
          <ac:chgData name="Andreas Tennhardt" userId="d553cf89-2cc7-4487-80f9-8c9754b795dd" providerId="ADAL" clId="{BF5BF1DA-5321-43F5-9555-AF02738C4335}" dt="2020-04-09T10:30:58.001" v="14" actId="478"/>
          <ac:picMkLst>
            <pc:docMk/>
            <pc:sldMk cId="4134038065" sldId="257"/>
            <ac:picMk id="55" creationId="{00000000-0000-0000-0000-000000000000}"/>
          </ac:picMkLst>
        </pc:picChg>
        <pc:picChg chg="add del">
          <ac:chgData name="Andreas Tennhardt" userId="d553cf89-2cc7-4487-80f9-8c9754b795dd" providerId="ADAL" clId="{BF5BF1DA-5321-43F5-9555-AF02738C4335}" dt="2020-04-09T10:31:34.701" v="20"/>
          <ac:picMkLst>
            <pc:docMk/>
            <pc:sldMk cId="4134038065" sldId="257"/>
            <ac:picMk id="76" creationId="{FF32B1D4-5A29-4055-ACD0-DD0E7B9302EB}"/>
          </ac:picMkLst>
        </pc:picChg>
        <pc:picChg chg="add del">
          <ac:chgData name="Andreas Tennhardt" userId="d553cf89-2cc7-4487-80f9-8c9754b795dd" providerId="ADAL" clId="{BF5BF1DA-5321-43F5-9555-AF02738C4335}" dt="2020-04-09T10:31:34.701" v="20"/>
          <ac:picMkLst>
            <pc:docMk/>
            <pc:sldMk cId="4134038065" sldId="257"/>
            <ac:picMk id="77" creationId="{680E979D-63E1-4F81-9581-5E0A5E9CA01F}"/>
          </ac:picMkLst>
        </pc:picChg>
        <pc:picChg chg="add mod">
          <ac:chgData name="Andreas Tennhardt" userId="d553cf89-2cc7-4487-80f9-8c9754b795dd" providerId="ADAL" clId="{BF5BF1DA-5321-43F5-9555-AF02738C4335}" dt="2020-04-09T10:32:03.467" v="29" actId="1076"/>
          <ac:picMkLst>
            <pc:docMk/>
            <pc:sldMk cId="4134038065" sldId="257"/>
            <ac:picMk id="117" creationId="{01E26DAE-1349-4EB2-B3A6-2462F379AE89}"/>
          </ac:picMkLst>
        </pc:picChg>
        <pc:picChg chg="add mod">
          <ac:chgData name="Andreas Tennhardt" userId="d553cf89-2cc7-4487-80f9-8c9754b795dd" providerId="ADAL" clId="{BF5BF1DA-5321-43F5-9555-AF02738C4335}" dt="2020-04-09T10:32:03.467" v="29" actId="1076"/>
          <ac:picMkLst>
            <pc:docMk/>
            <pc:sldMk cId="4134038065" sldId="257"/>
            <ac:picMk id="118" creationId="{0CF7313B-26B6-4C62-B0DE-EB35E478E00A}"/>
          </ac:picMkLst>
        </pc:picChg>
        <pc:picChg chg="add mod">
          <ac:chgData name="Andreas Tennhardt" userId="d553cf89-2cc7-4487-80f9-8c9754b795dd" providerId="ADAL" clId="{BF5BF1DA-5321-43F5-9555-AF02738C4335}" dt="2020-04-09T10:32:03.467" v="29" actId="1076"/>
          <ac:picMkLst>
            <pc:docMk/>
            <pc:sldMk cId="4134038065" sldId="257"/>
            <ac:picMk id="119" creationId="{E66C5194-60B0-4A43-BC15-3522BDCFDAC3}"/>
          </ac:picMkLst>
        </pc:picChg>
        <pc:picChg chg="add mod">
          <ac:chgData name="Andreas Tennhardt" userId="d553cf89-2cc7-4487-80f9-8c9754b795dd" providerId="ADAL" clId="{BF5BF1DA-5321-43F5-9555-AF02738C4335}" dt="2020-04-09T10:32:03.467" v="29" actId="1076"/>
          <ac:picMkLst>
            <pc:docMk/>
            <pc:sldMk cId="4134038065" sldId="257"/>
            <ac:picMk id="120" creationId="{18AE182E-F05F-4B66-863D-69273946D2BE}"/>
          </ac:picMkLst>
        </pc:picChg>
        <pc:picChg chg="add mod">
          <ac:chgData name="Andreas Tennhardt" userId="d553cf89-2cc7-4487-80f9-8c9754b795dd" providerId="ADAL" clId="{BF5BF1DA-5321-43F5-9555-AF02738C4335}" dt="2020-04-09T10:32:03.467" v="29" actId="1076"/>
          <ac:picMkLst>
            <pc:docMk/>
            <pc:sldMk cId="4134038065" sldId="257"/>
            <ac:picMk id="127" creationId="{048F96C9-2423-484C-BC89-23A54DF7C862}"/>
          </ac:picMkLst>
        </pc:picChg>
        <pc:picChg chg="add mod">
          <ac:chgData name="Andreas Tennhardt" userId="d553cf89-2cc7-4487-80f9-8c9754b795dd" providerId="ADAL" clId="{BF5BF1DA-5321-43F5-9555-AF02738C4335}" dt="2020-04-09T10:32:03.467" v="29" actId="1076"/>
          <ac:picMkLst>
            <pc:docMk/>
            <pc:sldMk cId="4134038065" sldId="257"/>
            <ac:picMk id="128" creationId="{397481FA-10B5-40F5-AC7C-8788D4EB1094}"/>
          </ac:picMkLst>
        </pc:picChg>
        <pc:cxnChg chg="del">
          <ac:chgData name="Andreas Tennhardt" userId="d553cf89-2cc7-4487-80f9-8c9754b795dd" providerId="ADAL" clId="{BF5BF1DA-5321-43F5-9555-AF02738C4335}" dt="2020-04-09T10:30:55.271" v="13" actId="478"/>
          <ac:cxnSpMkLst>
            <pc:docMk/>
            <pc:sldMk cId="4134038065" sldId="257"/>
            <ac:cxnSpMk id="7" creationId="{00000000-0000-0000-0000-000000000000}"/>
          </ac:cxnSpMkLst>
        </pc:cxnChg>
        <pc:cxnChg chg="del">
          <ac:chgData name="Andreas Tennhardt" userId="d553cf89-2cc7-4487-80f9-8c9754b795dd" providerId="ADAL" clId="{BF5BF1DA-5321-43F5-9555-AF02738C4335}" dt="2020-04-09T10:30:55.271" v="13" actId="478"/>
          <ac:cxnSpMkLst>
            <pc:docMk/>
            <pc:sldMk cId="4134038065" sldId="257"/>
            <ac:cxnSpMk id="66" creationId="{00000000-0000-0000-0000-000000000000}"/>
          </ac:cxnSpMkLst>
        </pc:cxnChg>
        <pc:cxnChg chg="add del">
          <ac:chgData name="Andreas Tennhardt" userId="d553cf89-2cc7-4487-80f9-8c9754b795dd" providerId="ADAL" clId="{BF5BF1DA-5321-43F5-9555-AF02738C4335}" dt="2020-04-09T10:31:34.701" v="20"/>
          <ac:cxnSpMkLst>
            <pc:docMk/>
            <pc:sldMk cId="4134038065" sldId="257"/>
            <ac:cxnSpMk id="79" creationId="{9B48C4FE-BE74-40C8-BA81-045C5781FDC6}"/>
          </ac:cxnSpMkLst>
        </pc:cxnChg>
        <pc:cxnChg chg="del">
          <ac:chgData name="Andreas Tennhardt" userId="d553cf89-2cc7-4487-80f9-8c9754b795dd" providerId="ADAL" clId="{BF5BF1DA-5321-43F5-9555-AF02738C4335}" dt="2020-04-09T10:30:55.271" v="13" actId="478"/>
          <ac:cxnSpMkLst>
            <pc:docMk/>
            <pc:sldMk cId="4134038065" sldId="257"/>
            <ac:cxnSpMk id="82" creationId="{00000000-0000-0000-0000-000000000000}"/>
          </ac:cxnSpMkLst>
        </pc:cxnChg>
        <pc:cxnChg chg="add del">
          <ac:chgData name="Andreas Tennhardt" userId="d553cf89-2cc7-4487-80f9-8c9754b795dd" providerId="ADAL" clId="{BF5BF1DA-5321-43F5-9555-AF02738C4335}" dt="2020-04-09T10:31:34.701" v="20"/>
          <ac:cxnSpMkLst>
            <pc:docMk/>
            <pc:sldMk cId="4134038065" sldId="257"/>
            <ac:cxnSpMk id="87" creationId="{D70C3235-3942-458C-A975-3FC80E48C92C}"/>
          </ac:cxnSpMkLst>
        </pc:cxnChg>
        <pc:cxnChg chg="del">
          <ac:chgData name="Andreas Tennhardt" userId="d553cf89-2cc7-4487-80f9-8c9754b795dd" providerId="ADAL" clId="{BF5BF1DA-5321-43F5-9555-AF02738C4335}" dt="2020-04-09T10:30:55.271" v="13" actId="478"/>
          <ac:cxnSpMkLst>
            <pc:docMk/>
            <pc:sldMk cId="4134038065" sldId="257"/>
            <ac:cxnSpMk id="88" creationId="{00000000-0000-0000-0000-000000000000}"/>
          </ac:cxnSpMkLst>
        </pc:cxnChg>
        <pc:cxnChg chg="del">
          <ac:chgData name="Andreas Tennhardt" userId="d553cf89-2cc7-4487-80f9-8c9754b795dd" providerId="ADAL" clId="{BF5BF1DA-5321-43F5-9555-AF02738C4335}" dt="2020-04-09T10:30:55.271" v="13" actId="478"/>
          <ac:cxnSpMkLst>
            <pc:docMk/>
            <pc:sldMk cId="4134038065" sldId="257"/>
            <ac:cxnSpMk id="95" creationId="{00000000-0000-0000-0000-000000000000}"/>
          </ac:cxnSpMkLst>
        </pc:cxnChg>
        <pc:cxnChg chg="add del">
          <ac:chgData name="Andreas Tennhardt" userId="d553cf89-2cc7-4487-80f9-8c9754b795dd" providerId="ADAL" clId="{BF5BF1DA-5321-43F5-9555-AF02738C4335}" dt="2020-04-09T10:31:34.701" v="20"/>
          <ac:cxnSpMkLst>
            <pc:docMk/>
            <pc:sldMk cId="4134038065" sldId="257"/>
            <ac:cxnSpMk id="97" creationId="{EFCCAFB6-16BB-4838-953E-1811D19DACFE}"/>
          </ac:cxnSpMkLst>
        </pc:cxnChg>
        <pc:cxnChg chg="del">
          <ac:chgData name="Andreas Tennhardt" userId="d553cf89-2cc7-4487-80f9-8c9754b795dd" providerId="ADAL" clId="{BF5BF1DA-5321-43F5-9555-AF02738C4335}" dt="2020-04-09T10:30:55.271" v="13" actId="478"/>
          <ac:cxnSpMkLst>
            <pc:docMk/>
            <pc:sldMk cId="4134038065" sldId="257"/>
            <ac:cxnSpMk id="98" creationId="{00000000-0000-0000-0000-000000000000}"/>
          </ac:cxnSpMkLst>
        </pc:cxnChg>
        <pc:cxnChg chg="add del">
          <ac:chgData name="Andreas Tennhardt" userId="d553cf89-2cc7-4487-80f9-8c9754b795dd" providerId="ADAL" clId="{BF5BF1DA-5321-43F5-9555-AF02738C4335}" dt="2020-04-09T10:31:34.701" v="20"/>
          <ac:cxnSpMkLst>
            <pc:docMk/>
            <pc:sldMk cId="4134038065" sldId="257"/>
            <ac:cxnSpMk id="105" creationId="{F4C9EC36-EF53-4E9E-A3BA-E7C53DF28160}"/>
          </ac:cxnSpMkLst>
        </pc:cxnChg>
        <pc:cxnChg chg="add del">
          <ac:chgData name="Andreas Tennhardt" userId="d553cf89-2cc7-4487-80f9-8c9754b795dd" providerId="ADAL" clId="{BF5BF1DA-5321-43F5-9555-AF02738C4335}" dt="2020-04-09T10:31:34.701" v="20"/>
          <ac:cxnSpMkLst>
            <pc:docMk/>
            <pc:sldMk cId="4134038065" sldId="257"/>
            <ac:cxnSpMk id="109" creationId="{FA2E59B3-1EC3-402F-925F-1BA60EEDDE25}"/>
          </ac:cxnSpMkLst>
        </pc:cxnChg>
        <pc:cxnChg chg="add del">
          <ac:chgData name="Andreas Tennhardt" userId="d553cf89-2cc7-4487-80f9-8c9754b795dd" providerId="ADAL" clId="{BF5BF1DA-5321-43F5-9555-AF02738C4335}" dt="2020-04-09T10:31:34.701" v="20"/>
          <ac:cxnSpMkLst>
            <pc:docMk/>
            <pc:sldMk cId="4134038065" sldId="257"/>
            <ac:cxnSpMk id="111" creationId="{9110B47A-175B-44C1-A3BF-BCDEF48494E9}"/>
          </ac:cxnSpMkLst>
        </pc:cxnChg>
        <pc:cxnChg chg="add mod">
          <ac:chgData name="Andreas Tennhardt" userId="d553cf89-2cc7-4487-80f9-8c9754b795dd" providerId="ADAL" clId="{BF5BF1DA-5321-43F5-9555-AF02738C4335}" dt="2020-04-09T10:32:03.467" v="29" actId="1076"/>
          <ac:cxnSpMkLst>
            <pc:docMk/>
            <pc:sldMk cId="4134038065" sldId="257"/>
            <ac:cxnSpMk id="130" creationId="{99DF85DF-0FF1-4FDC-AEFE-CFFA6DF38FC3}"/>
          </ac:cxnSpMkLst>
        </pc:cxnChg>
        <pc:cxnChg chg="add mod">
          <ac:chgData name="Andreas Tennhardt" userId="d553cf89-2cc7-4487-80f9-8c9754b795dd" providerId="ADAL" clId="{BF5BF1DA-5321-43F5-9555-AF02738C4335}" dt="2020-04-09T10:32:03.467" v="29" actId="1076"/>
          <ac:cxnSpMkLst>
            <pc:docMk/>
            <pc:sldMk cId="4134038065" sldId="257"/>
            <ac:cxnSpMk id="134" creationId="{CF53D410-7DD5-47B7-B292-013CB0DFBC48}"/>
          </ac:cxnSpMkLst>
        </pc:cxnChg>
        <pc:cxnChg chg="add mod">
          <ac:chgData name="Andreas Tennhardt" userId="d553cf89-2cc7-4487-80f9-8c9754b795dd" providerId="ADAL" clId="{BF5BF1DA-5321-43F5-9555-AF02738C4335}" dt="2020-04-09T10:32:03.467" v="29" actId="1076"/>
          <ac:cxnSpMkLst>
            <pc:docMk/>
            <pc:sldMk cId="4134038065" sldId="257"/>
            <ac:cxnSpMk id="138" creationId="{F9986E39-EBBC-445D-9417-B9CC0ABF23F9}"/>
          </ac:cxnSpMkLst>
        </pc:cxnChg>
        <pc:cxnChg chg="add mod">
          <ac:chgData name="Andreas Tennhardt" userId="d553cf89-2cc7-4487-80f9-8c9754b795dd" providerId="ADAL" clId="{BF5BF1DA-5321-43F5-9555-AF02738C4335}" dt="2020-04-09T10:32:03.467" v="29" actId="1076"/>
          <ac:cxnSpMkLst>
            <pc:docMk/>
            <pc:sldMk cId="4134038065" sldId="257"/>
            <ac:cxnSpMk id="142" creationId="{FA78665A-FC77-44B1-B641-E311C16EC8E9}"/>
          </ac:cxnSpMkLst>
        </pc:cxnChg>
        <pc:cxnChg chg="add mod">
          <ac:chgData name="Andreas Tennhardt" userId="d553cf89-2cc7-4487-80f9-8c9754b795dd" providerId="ADAL" clId="{BF5BF1DA-5321-43F5-9555-AF02738C4335}" dt="2020-04-09T10:32:03.467" v="29" actId="1076"/>
          <ac:cxnSpMkLst>
            <pc:docMk/>
            <pc:sldMk cId="4134038065" sldId="257"/>
            <ac:cxnSpMk id="146" creationId="{B055781B-3E8F-4746-ADA9-837AC506EE19}"/>
          </ac:cxnSpMkLst>
        </pc:cxnChg>
        <pc:cxnChg chg="add mod">
          <ac:chgData name="Andreas Tennhardt" userId="d553cf89-2cc7-4487-80f9-8c9754b795dd" providerId="ADAL" clId="{BF5BF1DA-5321-43F5-9555-AF02738C4335}" dt="2020-04-09T10:32:03.467" v="29" actId="1076"/>
          <ac:cxnSpMkLst>
            <pc:docMk/>
            <pc:sldMk cId="4134038065" sldId="257"/>
            <ac:cxnSpMk id="148" creationId="{9AE00830-A56A-4DEE-A24C-CDE2D59E77CB}"/>
          </ac:cxnSpMkLst>
        </pc:cxnChg>
      </pc:sldChg>
      <pc:sldChg chg="delCm">
        <pc:chgData name="Andreas Tennhardt" userId="d553cf89-2cc7-4487-80f9-8c9754b795dd" providerId="ADAL" clId="{BF5BF1DA-5321-43F5-9555-AF02738C4335}" dt="2020-04-09T10:28:46.832" v="1" actId="1592"/>
        <pc:sldMkLst>
          <pc:docMk/>
          <pc:sldMk cId="2266995858" sldId="260"/>
        </pc:sldMkLst>
      </pc:sldChg>
      <pc:sldChg chg="modSp">
        <pc:chgData name="Andreas Tennhardt" userId="d553cf89-2cc7-4487-80f9-8c9754b795dd" providerId="ADAL" clId="{BF5BF1DA-5321-43F5-9555-AF02738C4335}" dt="2020-04-09T10:29:57.863" v="12" actId="255"/>
        <pc:sldMkLst>
          <pc:docMk/>
          <pc:sldMk cId="2349533920" sldId="261"/>
        </pc:sldMkLst>
        <pc:spChg chg="mod">
          <ac:chgData name="Andreas Tennhardt" userId="d553cf89-2cc7-4487-80f9-8c9754b795dd" providerId="ADAL" clId="{BF5BF1DA-5321-43F5-9555-AF02738C4335}" dt="2020-04-09T10:29:45.139" v="10" actId="20577"/>
          <ac:spMkLst>
            <pc:docMk/>
            <pc:sldMk cId="2349533920" sldId="261"/>
            <ac:spMk id="68" creationId="{00000000-0000-0000-0000-000000000000}"/>
          </ac:spMkLst>
        </pc:spChg>
        <pc:spChg chg="mod">
          <ac:chgData name="Andreas Tennhardt" userId="d553cf89-2cc7-4487-80f9-8c9754b795dd" providerId="ADAL" clId="{BF5BF1DA-5321-43F5-9555-AF02738C4335}" dt="2020-04-09T10:29:52.440" v="11" actId="255"/>
          <ac:spMkLst>
            <pc:docMk/>
            <pc:sldMk cId="2349533920" sldId="261"/>
            <ac:spMk id="79" creationId="{00000000-0000-0000-0000-000000000000}"/>
          </ac:spMkLst>
        </pc:spChg>
        <pc:spChg chg="mod">
          <ac:chgData name="Andreas Tennhardt" userId="d553cf89-2cc7-4487-80f9-8c9754b795dd" providerId="ADAL" clId="{BF5BF1DA-5321-43F5-9555-AF02738C4335}" dt="2020-04-09T10:29:57.863" v="12" actId="255"/>
          <ac:spMkLst>
            <pc:docMk/>
            <pc:sldMk cId="2349533920" sldId="261"/>
            <ac:spMk id="141" creationId="{00000000-0000-0000-0000-000000000000}"/>
          </ac:spMkLst>
        </pc:spChg>
      </pc:sldChg>
      <pc:sldChg chg="addSp delSp modSp modAnim delCm">
        <pc:chgData name="Andreas Tennhardt" userId="d553cf89-2cc7-4487-80f9-8c9754b795dd" providerId="ADAL" clId="{BF5BF1DA-5321-43F5-9555-AF02738C4335}" dt="2020-04-15T07:19:56.524" v="346" actId="1038"/>
        <pc:sldMkLst>
          <pc:docMk/>
          <pc:sldMk cId="4019821483" sldId="265"/>
        </pc:sldMkLst>
        <pc:spChg chg="del mod">
          <ac:chgData name="Andreas Tennhardt" userId="d553cf89-2cc7-4487-80f9-8c9754b795dd" providerId="ADAL" clId="{BF5BF1DA-5321-43F5-9555-AF02738C4335}" dt="2020-04-09T10:41:06.870" v="164" actId="478"/>
          <ac:spMkLst>
            <pc:docMk/>
            <pc:sldMk cId="4019821483" sldId="265"/>
            <ac:spMk id="13" creationId="{FDE64843-B0E2-4D6E-B509-F922BA086206}"/>
          </ac:spMkLst>
        </pc:spChg>
        <pc:spChg chg="add mod">
          <ac:chgData name="Andreas Tennhardt" userId="d553cf89-2cc7-4487-80f9-8c9754b795dd" providerId="ADAL" clId="{BF5BF1DA-5321-43F5-9555-AF02738C4335}" dt="2020-04-09T10:44:36.797" v="215" actId="1076"/>
          <ac:spMkLst>
            <pc:docMk/>
            <pc:sldMk cId="4019821483" sldId="265"/>
            <ac:spMk id="17" creationId="{846127DB-AA40-48B5-8E74-BF7FB8B09493}"/>
          </ac:spMkLst>
        </pc:spChg>
        <pc:spChg chg="del mod">
          <ac:chgData name="Andreas Tennhardt" userId="d553cf89-2cc7-4487-80f9-8c9754b795dd" providerId="ADAL" clId="{BF5BF1DA-5321-43F5-9555-AF02738C4335}" dt="2020-04-09T10:41:05.864" v="163" actId="478"/>
          <ac:spMkLst>
            <pc:docMk/>
            <pc:sldMk cId="4019821483" sldId="265"/>
            <ac:spMk id="18" creationId="{FDE64843-B0E2-4D6E-B509-F922BA086206}"/>
          </ac:spMkLst>
        </pc:spChg>
        <pc:spChg chg="mod">
          <ac:chgData name="Andreas Tennhardt" userId="d553cf89-2cc7-4487-80f9-8c9754b795dd" providerId="ADAL" clId="{BF5BF1DA-5321-43F5-9555-AF02738C4335}" dt="2020-04-09T10:50:54.181" v="309" actId="1076"/>
          <ac:spMkLst>
            <pc:docMk/>
            <pc:sldMk cId="4019821483" sldId="265"/>
            <ac:spMk id="20" creationId="{00000000-0000-0000-0000-000000000000}"/>
          </ac:spMkLst>
        </pc:spChg>
        <pc:spChg chg="mod">
          <ac:chgData name="Andreas Tennhardt" userId="d553cf89-2cc7-4487-80f9-8c9754b795dd" providerId="ADAL" clId="{BF5BF1DA-5321-43F5-9555-AF02738C4335}" dt="2020-04-09T10:53:12.244" v="336" actId="14100"/>
          <ac:spMkLst>
            <pc:docMk/>
            <pc:sldMk cId="4019821483" sldId="265"/>
            <ac:spMk id="21" creationId="{00000000-0000-0000-0000-000000000000}"/>
          </ac:spMkLst>
        </pc:spChg>
        <pc:spChg chg="mod">
          <ac:chgData name="Andreas Tennhardt" userId="d553cf89-2cc7-4487-80f9-8c9754b795dd" providerId="ADAL" clId="{BF5BF1DA-5321-43F5-9555-AF02738C4335}" dt="2020-04-09T10:50:54.181" v="309" actId="1076"/>
          <ac:spMkLst>
            <pc:docMk/>
            <pc:sldMk cId="4019821483" sldId="265"/>
            <ac:spMk id="22" creationId="{00000000-0000-0000-0000-000000000000}"/>
          </ac:spMkLst>
        </pc:spChg>
        <pc:spChg chg="add mod">
          <ac:chgData name="Andreas Tennhardt" userId="d553cf89-2cc7-4487-80f9-8c9754b795dd" providerId="ADAL" clId="{BF5BF1DA-5321-43F5-9555-AF02738C4335}" dt="2020-04-15T07:19:56.524" v="346" actId="1038"/>
          <ac:spMkLst>
            <pc:docMk/>
            <pc:sldMk cId="4019821483" sldId="265"/>
            <ac:spMk id="23" creationId="{AF61945F-D96B-49CF-A745-3248FEB0AB6B}"/>
          </ac:spMkLst>
        </pc:spChg>
        <pc:spChg chg="add del mod">
          <ac:chgData name="Andreas Tennhardt" userId="d553cf89-2cc7-4487-80f9-8c9754b795dd" providerId="ADAL" clId="{BF5BF1DA-5321-43F5-9555-AF02738C4335}" dt="2020-04-09T10:42:43.395" v="200"/>
          <ac:spMkLst>
            <pc:docMk/>
            <pc:sldMk cId="4019821483" sldId="265"/>
            <ac:spMk id="24" creationId="{E384601C-AB1C-492A-AC6E-5B5988CA0F28}"/>
          </ac:spMkLst>
        </pc:spChg>
        <pc:spChg chg="add del mod">
          <ac:chgData name="Andreas Tennhardt" userId="d553cf89-2cc7-4487-80f9-8c9754b795dd" providerId="ADAL" clId="{BF5BF1DA-5321-43F5-9555-AF02738C4335}" dt="2020-04-09T10:48:29.645" v="297" actId="478"/>
          <ac:spMkLst>
            <pc:docMk/>
            <pc:sldMk cId="4019821483" sldId="265"/>
            <ac:spMk id="25" creationId="{24044318-E3E3-47A2-9974-191109E7D0E9}"/>
          </ac:spMkLst>
        </pc:spChg>
        <pc:spChg chg="mod">
          <ac:chgData name="Andreas Tennhardt" userId="d553cf89-2cc7-4487-80f9-8c9754b795dd" providerId="ADAL" clId="{BF5BF1DA-5321-43F5-9555-AF02738C4335}" dt="2020-04-09T10:46:30.957" v="277" actId="1076"/>
          <ac:spMkLst>
            <pc:docMk/>
            <pc:sldMk cId="4019821483" sldId="265"/>
            <ac:spMk id="27" creationId="{D26AC055-6C37-43EA-93B1-346EE7E07CFB}"/>
          </ac:spMkLst>
        </pc:spChg>
        <pc:spChg chg="mod">
          <ac:chgData name="Andreas Tennhardt" userId="d553cf89-2cc7-4487-80f9-8c9754b795dd" providerId="ADAL" clId="{BF5BF1DA-5321-43F5-9555-AF02738C4335}" dt="2020-04-09T10:46:27.165" v="276" actId="1076"/>
          <ac:spMkLst>
            <pc:docMk/>
            <pc:sldMk cId="4019821483" sldId="265"/>
            <ac:spMk id="28" creationId="{BBD39BF2-D297-4BFC-A895-0C5D16869EE4}"/>
          </ac:spMkLst>
        </pc:spChg>
        <pc:spChg chg="add mod">
          <ac:chgData name="Andreas Tennhardt" userId="d553cf89-2cc7-4487-80f9-8c9754b795dd" providerId="ADAL" clId="{BF5BF1DA-5321-43F5-9555-AF02738C4335}" dt="2020-04-09T10:52:51.526" v="333" actId="164"/>
          <ac:spMkLst>
            <pc:docMk/>
            <pc:sldMk cId="4019821483" sldId="265"/>
            <ac:spMk id="40" creationId="{806E924B-CAA6-4AFA-B314-393ED40C4145}"/>
          </ac:spMkLst>
        </pc:spChg>
        <pc:spChg chg="add mod">
          <ac:chgData name="Andreas Tennhardt" userId="d553cf89-2cc7-4487-80f9-8c9754b795dd" providerId="ADAL" clId="{BF5BF1DA-5321-43F5-9555-AF02738C4335}" dt="2020-04-09T10:52:51.526" v="333" actId="164"/>
          <ac:spMkLst>
            <pc:docMk/>
            <pc:sldMk cId="4019821483" sldId="265"/>
            <ac:spMk id="41" creationId="{6BBE8456-64AF-4288-AEA8-1F50286D5D03}"/>
          </ac:spMkLst>
        </pc:spChg>
        <pc:spChg chg="add mod">
          <ac:chgData name="Andreas Tennhardt" userId="d553cf89-2cc7-4487-80f9-8c9754b795dd" providerId="ADAL" clId="{BF5BF1DA-5321-43F5-9555-AF02738C4335}" dt="2020-04-09T10:52:51.526" v="333" actId="164"/>
          <ac:spMkLst>
            <pc:docMk/>
            <pc:sldMk cId="4019821483" sldId="265"/>
            <ac:spMk id="42" creationId="{15AEDFB7-15BF-4055-A203-E9C016C48011}"/>
          </ac:spMkLst>
        </pc:spChg>
        <pc:grpChg chg="add mod">
          <ac:chgData name="Andreas Tennhardt" userId="d553cf89-2cc7-4487-80f9-8c9754b795dd" providerId="ADAL" clId="{BF5BF1DA-5321-43F5-9555-AF02738C4335}" dt="2020-04-09T10:48:47.332" v="302" actId="1076"/>
          <ac:grpSpMkLst>
            <pc:docMk/>
            <pc:sldMk cId="4019821483" sldId="265"/>
            <ac:grpSpMk id="26" creationId="{9F51AD4B-A0F5-4E23-A7FD-51810C63C8D6}"/>
          </ac:grpSpMkLst>
        </pc:grpChg>
        <pc:grpChg chg="add mod">
          <ac:chgData name="Andreas Tennhardt" userId="d553cf89-2cc7-4487-80f9-8c9754b795dd" providerId="ADAL" clId="{BF5BF1DA-5321-43F5-9555-AF02738C4335}" dt="2020-04-09T10:52:51.526" v="333" actId="164"/>
          <ac:grpSpMkLst>
            <pc:docMk/>
            <pc:sldMk cId="4019821483" sldId="265"/>
            <ac:grpSpMk id="43" creationId="{1CBF8B22-C977-4998-88FE-8F142A3CD559}"/>
          </ac:grpSpMkLst>
        </pc:grpChg>
        <pc:graphicFrameChg chg="mod modGraphic">
          <ac:chgData name="Andreas Tennhardt" userId="d553cf89-2cc7-4487-80f9-8c9754b795dd" providerId="ADAL" clId="{BF5BF1DA-5321-43F5-9555-AF02738C4335}" dt="2020-04-09T10:39:02.364" v="86" actId="14100"/>
          <ac:graphicFrameMkLst>
            <pc:docMk/>
            <pc:sldMk cId="4019821483" sldId="265"/>
            <ac:graphicFrameMk id="8" creationId="{18796C18-AD5A-4A85-9D82-897F138073D5}"/>
          </ac:graphicFrameMkLst>
        </pc:graphicFrameChg>
        <pc:graphicFrameChg chg="mod modGraphic">
          <ac:chgData name="Andreas Tennhardt" userId="d553cf89-2cc7-4487-80f9-8c9754b795dd" providerId="ADAL" clId="{BF5BF1DA-5321-43F5-9555-AF02738C4335}" dt="2020-04-09T10:39:05.818" v="87" actId="14100"/>
          <ac:graphicFrameMkLst>
            <pc:docMk/>
            <pc:sldMk cId="4019821483" sldId="265"/>
            <ac:graphicFrameMk id="12" creationId="{18796C18-AD5A-4A85-9D82-897F138073D5}"/>
          </ac:graphicFrameMkLst>
        </pc:graphicFrameChg>
        <pc:picChg chg="mod ord">
          <ac:chgData name="Andreas Tennhardt" userId="d553cf89-2cc7-4487-80f9-8c9754b795dd" providerId="ADAL" clId="{BF5BF1DA-5321-43F5-9555-AF02738C4335}" dt="2020-04-09T10:48:47.332" v="302" actId="1076"/>
          <ac:picMkLst>
            <pc:docMk/>
            <pc:sldMk cId="4019821483" sldId="265"/>
            <ac:picMk id="19" creationId="{66F888EA-6577-4000-A8B7-E7AE38A2FE69}"/>
          </ac:picMkLst>
        </pc:picChg>
        <pc:cxnChg chg="add mod">
          <ac:chgData name="Andreas Tennhardt" userId="d553cf89-2cc7-4487-80f9-8c9754b795dd" providerId="ADAL" clId="{BF5BF1DA-5321-43F5-9555-AF02738C4335}" dt="2020-04-09T10:48:38.107" v="299" actId="1582"/>
          <ac:cxnSpMkLst>
            <pc:docMk/>
            <pc:sldMk cId="4019821483" sldId="265"/>
            <ac:cxnSpMk id="5" creationId="{025BE6B8-0FE6-41BE-BDB0-C24CA5DDE531}"/>
          </ac:cxnSpMkLst>
        </pc:cxnChg>
        <pc:cxnChg chg="add mod">
          <ac:chgData name="Andreas Tennhardt" userId="d553cf89-2cc7-4487-80f9-8c9754b795dd" providerId="ADAL" clId="{BF5BF1DA-5321-43F5-9555-AF02738C4335}" dt="2020-04-09T10:52:51.526" v="333" actId="164"/>
          <ac:cxnSpMkLst>
            <pc:docMk/>
            <pc:sldMk cId="4019821483" sldId="265"/>
            <ac:cxnSpMk id="7" creationId="{45026080-6846-47A6-B7B8-F830F6656DC0}"/>
          </ac:cxnSpMkLst>
        </pc:cxnChg>
        <pc:cxnChg chg="add del mod">
          <ac:chgData name="Andreas Tennhardt" userId="d553cf89-2cc7-4487-80f9-8c9754b795dd" providerId="ADAL" clId="{BF5BF1DA-5321-43F5-9555-AF02738C4335}" dt="2020-04-09T10:51:19.652" v="311" actId="478"/>
          <ac:cxnSpMkLst>
            <pc:docMk/>
            <pc:sldMk cId="4019821483" sldId="265"/>
            <ac:cxnSpMk id="10" creationId="{0E4F8FD6-2D03-48E6-BB37-AF3C287DE15B}"/>
          </ac:cxnSpMkLst>
        </pc:cxnChg>
        <pc:cxnChg chg="add mod">
          <ac:chgData name="Andreas Tennhardt" userId="d553cf89-2cc7-4487-80f9-8c9754b795dd" providerId="ADAL" clId="{BF5BF1DA-5321-43F5-9555-AF02738C4335}" dt="2020-04-09T10:52:51.526" v="333" actId="164"/>
          <ac:cxnSpMkLst>
            <pc:docMk/>
            <pc:sldMk cId="4019821483" sldId="265"/>
            <ac:cxnSpMk id="14" creationId="{216A07D1-BDA4-4314-9790-42A8ED893DCF}"/>
          </ac:cxnSpMkLst>
        </pc:cxnChg>
        <pc:cxnChg chg="del mod">
          <ac:chgData name="Andreas Tennhardt" userId="d553cf89-2cc7-4487-80f9-8c9754b795dd" providerId="ADAL" clId="{BF5BF1DA-5321-43F5-9555-AF02738C4335}" dt="2020-04-09T10:47:54.744" v="292" actId="478"/>
          <ac:cxnSpMkLst>
            <pc:docMk/>
            <pc:sldMk cId="4019821483" sldId="265"/>
            <ac:cxnSpMk id="30" creationId="{00000000-0000-0000-0000-000000000000}"/>
          </ac:cxnSpMkLst>
        </pc:cxnChg>
        <pc:cxnChg chg="del mod">
          <ac:chgData name="Andreas Tennhardt" userId="d553cf89-2cc7-4487-80f9-8c9754b795dd" providerId="ADAL" clId="{BF5BF1DA-5321-43F5-9555-AF02738C4335}" dt="2020-04-09T10:47:54.744" v="292" actId="478"/>
          <ac:cxnSpMkLst>
            <pc:docMk/>
            <pc:sldMk cId="4019821483" sldId="265"/>
            <ac:cxnSpMk id="34" creationId="{00000000-0000-0000-0000-000000000000}"/>
          </ac:cxnSpMkLst>
        </pc:cxnChg>
        <pc:cxnChg chg="del mod">
          <ac:chgData name="Andreas Tennhardt" userId="d553cf89-2cc7-4487-80f9-8c9754b795dd" providerId="ADAL" clId="{BF5BF1DA-5321-43F5-9555-AF02738C4335}" dt="2020-04-09T10:47:54.744" v="292" actId="478"/>
          <ac:cxnSpMkLst>
            <pc:docMk/>
            <pc:sldMk cId="4019821483" sldId="265"/>
            <ac:cxnSpMk id="35" creationId="{00000000-0000-0000-0000-000000000000}"/>
          </ac:cxnSpMkLst>
        </pc:cxnChg>
        <pc:cxnChg chg="del mod">
          <ac:chgData name="Andreas Tennhardt" userId="d553cf89-2cc7-4487-80f9-8c9754b795dd" providerId="ADAL" clId="{BF5BF1DA-5321-43F5-9555-AF02738C4335}" dt="2020-04-09T10:47:54.744" v="292" actId="478"/>
          <ac:cxnSpMkLst>
            <pc:docMk/>
            <pc:sldMk cId="4019821483" sldId="265"/>
            <ac:cxnSpMk id="36" creationId="{00000000-0000-0000-0000-000000000000}"/>
          </ac:cxnSpMkLst>
        </pc:cxnChg>
        <pc:cxnChg chg="del mod">
          <ac:chgData name="Andreas Tennhardt" userId="d553cf89-2cc7-4487-80f9-8c9754b795dd" providerId="ADAL" clId="{BF5BF1DA-5321-43F5-9555-AF02738C4335}" dt="2020-04-09T10:47:54.744" v="292" actId="478"/>
          <ac:cxnSpMkLst>
            <pc:docMk/>
            <pc:sldMk cId="4019821483" sldId="265"/>
            <ac:cxnSpMk id="37" creationId="{00000000-0000-0000-0000-000000000000}"/>
          </ac:cxnSpMkLst>
        </pc:cxnChg>
        <pc:cxnChg chg="add mod">
          <ac:chgData name="Andreas Tennhardt" userId="d553cf89-2cc7-4487-80f9-8c9754b795dd" providerId="ADAL" clId="{BF5BF1DA-5321-43F5-9555-AF02738C4335}" dt="2020-04-09T10:52:51.526" v="333" actId="164"/>
          <ac:cxnSpMkLst>
            <pc:docMk/>
            <pc:sldMk cId="4019821483" sldId="265"/>
            <ac:cxnSpMk id="38" creationId="{BFE8021A-21D1-4DED-9F53-7D4C2681F778}"/>
          </ac:cxnSpMkLst>
        </pc:cxnChg>
        <pc:cxnChg chg="add mod">
          <ac:chgData name="Andreas Tennhardt" userId="d553cf89-2cc7-4487-80f9-8c9754b795dd" providerId="ADAL" clId="{BF5BF1DA-5321-43F5-9555-AF02738C4335}" dt="2020-04-09T10:52:51.526" v="333" actId="164"/>
          <ac:cxnSpMkLst>
            <pc:docMk/>
            <pc:sldMk cId="4019821483" sldId="265"/>
            <ac:cxnSpMk id="39" creationId="{48140EA5-9698-4742-9FAC-909A174A4518}"/>
          </ac:cxnSpMkLst>
        </pc:cxnChg>
      </pc:sldChg>
      <pc:sldChg chg="modSp addCm delCm">
        <pc:chgData name="Andreas Tennhardt" userId="d553cf89-2cc7-4487-80f9-8c9754b795dd" providerId="ADAL" clId="{BF5BF1DA-5321-43F5-9555-AF02738C4335}" dt="2020-04-09T10:33:59.043" v="60" actId="20577"/>
        <pc:sldMkLst>
          <pc:docMk/>
          <pc:sldMk cId="4278721650" sldId="266"/>
        </pc:sldMkLst>
        <pc:spChg chg="mod">
          <ac:chgData name="Andreas Tennhardt" userId="d553cf89-2cc7-4487-80f9-8c9754b795dd" providerId="ADAL" clId="{BF5BF1DA-5321-43F5-9555-AF02738C4335}" dt="2020-04-09T10:33:59.043" v="60" actId="20577"/>
          <ac:spMkLst>
            <pc:docMk/>
            <pc:sldMk cId="4278721650" sldId="266"/>
            <ac:spMk id="46" creationId="{318BD076-1955-474D-8DF3-6ACB62203108}"/>
          </ac:spMkLst>
        </pc:spChg>
      </pc:sldChg>
      <pc:sldChg chg="del">
        <pc:chgData name="Andreas Tennhardt" userId="d553cf89-2cc7-4487-80f9-8c9754b795dd" providerId="ADAL" clId="{BF5BF1DA-5321-43F5-9555-AF02738C4335}" dt="2020-04-15T07:16:49.198" v="343" actId="2696"/>
        <pc:sldMkLst>
          <pc:docMk/>
          <pc:sldMk cId="2133052536" sldId="280"/>
        </pc:sldMkLst>
      </pc:sldChg>
      <pc:sldChg chg="del">
        <pc:chgData name="Andreas Tennhardt" userId="d553cf89-2cc7-4487-80f9-8c9754b795dd" providerId="ADAL" clId="{BF5BF1DA-5321-43F5-9555-AF02738C4335}" dt="2020-04-15T07:16:46.624" v="342" actId="2696"/>
        <pc:sldMkLst>
          <pc:docMk/>
          <pc:sldMk cId="2102854002" sldId="281"/>
        </pc:sldMkLst>
      </pc:sldChg>
      <pc:sldChg chg="modSp">
        <pc:chgData name="Andreas Tennhardt" userId="d553cf89-2cc7-4487-80f9-8c9754b795dd" providerId="ADAL" clId="{BF5BF1DA-5321-43F5-9555-AF02738C4335}" dt="2020-04-09T10:26:39.776" v="0" actId="6549"/>
        <pc:sldMkLst>
          <pc:docMk/>
          <pc:sldMk cId="2582365488" sldId="282"/>
        </pc:sldMkLst>
        <pc:spChg chg="mod">
          <ac:chgData name="Andreas Tennhardt" userId="d553cf89-2cc7-4487-80f9-8c9754b795dd" providerId="ADAL" clId="{BF5BF1DA-5321-43F5-9555-AF02738C4335}" dt="2020-04-09T10:26:39.776" v="0" actId="6549"/>
          <ac:spMkLst>
            <pc:docMk/>
            <pc:sldMk cId="2582365488" sldId="282"/>
            <ac:spMk id="24" creationId="{2DBEDFA8-AC12-4DE8-85AE-DF3AE9ACD07E}"/>
          </ac:spMkLst>
        </pc:spChg>
      </pc:sldChg>
    </pc:docChg>
  </pc:docChgLst>
  <pc:docChgLst>
    <pc:chgData name="Andreas Tennhardt" userId="d553cf89-2cc7-4487-80f9-8c9754b795dd" providerId="ADAL" clId="{D48A7511-4AAE-4E1F-B7E6-FC42007A5BFB}"/>
    <pc:docChg chg="delSld">
      <pc:chgData name="Andreas Tennhardt" userId="d553cf89-2cc7-4487-80f9-8c9754b795dd" providerId="ADAL" clId="{D48A7511-4AAE-4E1F-B7E6-FC42007A5BFB}" dt="2021-04-29T05:57:34.600" v="0" actId="47"/>
      <pc:docMkLst>
        <pc:docMk/>
      </pc:docMkLst>
      <pc:sldChg chg="del">
        <pc:chgData name="Andreas Tennhardt" userId="d553cf89-2cc7-4487-80f9-8c9754b795dd" providerId="ADAL" clId="{D48A7511-4AAE-4E1F-B7E6-FC42007A5BFB}" dt="2021-04-29T05:57:34.600" v="0" actId="47"/>
        <pc:sldMkLst>
          <pc:docMk/>
          <pc:sldMk cId="4019821483" sldId="265"/>
        </pc:sldMkLst>
      </pc:sldChg>
    </pc:docChg>
  </pc:docChgLst>
  <pc:docChgLst>
    <pc:chgData name="Diana Voitel" userId="65da58ec-bd12-4ffb-80d9-f56856cfc0d1" providerId="ADAL" clId="{8C2CFA7D-9B80-4820-A526-6325585C93CC}"/>
    <pc:docChg chg="undo custSel modSld">
      <pc:chgData name="Diana Voitel" userId="65da58ec-bd12-4ffb-80d9-f56856cfc0d1" providerId="ADAL" clId="{8C2CFA7D-9B80-4820-A526-6325585C93CC}" dt="2020-04-07T11:31:35.393" v="208" actId="20577"/>
      <pc:docMkLst>
        <pc:docMk/>
      </pc:docMkLst>
      <pc:sldChg chg="addCm modCm">
        <pc:chgData name="Diana Voitel" userId="65da58ec-bd12-4ffb-80d9-f56856cfc0d1" providerId="ADAL" clId="{8C2CFA7D-9B80-4820-A526-6325585C93CC}" dt="2020-04-07T10:23:35.520" v="15"/>
        <pc:sldMkLst>
          <pc:docMk/>
          <pc:sldMk cId="2266995858" sldId="260"/>
        </pc:sldMkLst>
      </pc:sldChg>
      <pc:sldChg chg="modSp">
        <pc:chgData name="Diana Voitel" userId="65da58ec-bd12-4ffb-80d9-f56856cfc0d1" providerId="ADAL" clId="{8C2CFA7D-9B80-4820-A526-6325585C93CC}" dt="2020-04-07T10:23:44.905" v="29" actId="1035"/>
        <pc:sldMkLst>
          <pc:docMk/>
          <pc:sldMk cId="2349533920" sldId="261"/>
        </pc:sldMkLst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0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5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36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38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39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41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42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43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3:44.905" v="29" actId="1035"/>
          <ac:spMkLst>
            <pc:docMk/>
            <pc:sldMk cId="2349533920" sldId="261"/>
            <ac:spMk id="145" creationId="{FDE64843-B0E2-4D6E-B509-F922BA086206}"/>
          </ac:spMkLst>
        </pc:spChg>
        <pc:grpChg chg="mod">
          <ac:chgData name="Diana Voitel" userId="65da58ec-bd12-4ffb-80d9-f56856cfc0d1" providerId="ADAL" clId="{8C2CFA7D-9B80-4820-A526-6325585C93CC}" dt="2020-04-07T10:23:44.905" v="29" actId="1035"/>
          <ac:grpSpMkLst>
            <pc:docMk/>
            <pc:sldMk cId="2349533920" sldId="261"/>
            <ac:grpSpMk id="64" creationId="{00000000-0000-0000-0000-000000000000}"/>
          </ac:grpSpMkLst>
        </pc:grpChg>
        <pc:grpChg chg="mod">
          <ac:chgData name="Diana Voitel" userId="65da58ec-bd12-4ffb-80d9-f56856cfc0d1" providerId="ADAL" clId="{8C2CFA7D-9B80-4820-A526-6325585C93CC}" dt="2020-04-07T10:23:44.905" v="29" actId="1035"/>
          <ac:grpSpMkLst>
            <pc:docMk/>
            <pc:sldMk cId="2349533920" sldId="261"/>
            <ac:grpSpMk id="77" creationId="{00000000-0000-0000-0000-000000000000}"/>
          </ac:grpSpMkLst>
        </pc:grpChg>
        <pc:grpChg chg="mod">
          <ac:chgData name="Diana Voitel" userId="65da58ec-bd12-4ffb-80d9-f56856cfc0d1" providerId="ADAL" clId="{8C2CFA7D-9B80-4820-A526-6325585C93CC}" dt="2020-04-07T10:23:44.905" v="29" actId="1035"/>
          <ac:grpSpMkLst>
            <pc:docMk/>
            <pc:sldMk cId="2349533920" sldId="261"/>
            <ac:grpSpMk id="124" creationId="{00000000-0000-0000-0000-000000000000}"/>
          </ac:grpSpMkLst>
        </pc:grpChg>
        <pc:graphicFrameChg chg="mod">
          <ac:chgData name="Diana Voitel" userId="65da58ec-bd12-4ffb-80d9-f56856cfc0d1" providerId="ADAL" clId="{8C2CFA7D-9B80-4820-A526-6325585C93CC}" dt="2020-04-07T10:23:44.905" v="29" actId="1035"/>
          <ac:graphicFrameMkLst>
            <pc:docMk/>
            <pc:sldMk cId="2349533920" sldId="261"/>
            <ac:graphicFrameMk id="144" creationId="{18796C18-AD5A-4A85-9D82-897F138073D5}"/>
          </ac:graphicFrameMkLst>
        </pc:graphicFrameChg>
        <pc:cxnChg chg="mod">
          <ac:chgData name="Diana Voitel" userId="65da58ec-bd12-4ffb-80d9-f56856cfc0d1" providerId="ADAL" clId="{8C2CFA7D-9B80-4820-A526-6325585C93CC}" dt="2020-04-07T10:23:44.905" v="29" actId="1035"/>
          <ac:cxnSpMkLst>
            <pc:docMk/>
            <pc:sldMk cId="2349533920" sldId="261"/>
            <ac:cxnSpMk id="140" creationId="{00000000-0000-0000-0000-000000000000}"/>
          </ac:cxnSpMkLst>
        </pc:cxnChg>
      </pc:sldChg>
      <pc:sldChg chg="modSp">
        <pc:chgData name="Diana Voitel" userId="65da58ec-bd12-4ffb-80d9-f56856cfc0d1" providerId="ADAL" clId="{8C2CFA7D-9B80-4820-A526-6325585C93CC}" dt="2020-04-07T10:26:50.700" v="48" actId="20577"/>
        <pc:sldMkLst>
          <pc:docMk/>
          <pc:sldMk cId="889324823" sldId="262"/>
        </pc:sldMkLst>
        <pc:spChg chg="mod">
          <ac:chgData name="Diana Voitel" userId="65da58ec-bd12-4ffb-80d9-f56856cfc0d1" providerId="ADAL" clId="{8C2CFA7D-9B80-4820-A526-6325585C93CC}" dt="2020-04-07T10:26:50.700" v="48" actId="20577"/>
          <ac:spMkLst>
            <pc:docMk/>
            <pc:sldMk cId="889324823" sldId="262"/>
            <ac:spMk id="73" creationId="{00000000-0000-0000-0000-000000000000}"/>
          </ac:spMkLst>
        </pc:spChg>
      </pc:sldChg>
      <pc:sldChg chg="modSp addCm delCm modCm">
        <pc:chgData name="Diana Voitel" userId="65da58ec-bd12-4ffb-80d9-f56856cfc0d1" providerId="ADAL" clId="{8C2CFA7D-9B80-4820-A526-6325585C93CC}" dt="2020-04-07T10:26:10.532" v="37"/>
        <pc:sldMkLst>
          <pc:docMk/>
          <pc:sldMk cId="4019821483" sldId="265"/>
        </pc:sldMkLst>
        <pc:spChg chg="mod">
          <ac:chgData name="Diana Voitel" userId="65da58ec-bd12-4ffb-80d9-f56856cfc0d1" providerId="ADAL" clId="{8C2CFA7D-9B80-4820-A526-6325585C93CC}" dt="2020-04-07T10:23:01.671" v="13" actId="20577"/>
          <ac:spMkLst>
            <pc:docMk/>
            <pc:sldMk cId="4019821483" sldId="265"/>
            <ac:spMk id="20" creationId="{00000000-0000-0000-0000-000000000000}"/>
          </ac:spMkLst>
        </pc:spChg>
        <pc:spChg chg="mod">
          <ac:chgData name="Diana Voitel" userId="65da58ec-bd12-4ffb-80d9-f56856cfc0d1" providerId="ADAL" clId="{8C2CFA7D-9B80-4820-A526-6325585C93CC}" dt="2020-04-07T10:25:37.007" v="32" actId="20577"/>
          <ac:spMkLst>
            <pc:docMk/>
            <pc:sldMk cId="4019821483" sldId="265"/>
            <ac:spMk id="22" creationId="{00000000-0000-0000-0000-000000000000}"/>
          </ac:spMkLst>
        </pc:spChg>
        <pc:graphicFrameChg chg="modGraphic">
          <ac:chgData name="Diana Voitel" userId="65da58ec-bd12-4ffb-80d9-f56856cfc0d1" providerId="ADAL" clId="{8C2CFA7D-9B80-4820-A526-6325585C93CC}" dt="2020-04-07T10:22:23.615" v="4" actId="122"/>
          <ac:graphicFrameMkLst>
            <pc:docMk/>
            <pc:sldMk cId="4019821483" sldId="265"/>
            <ac:graphicFrameMk id="8" creationId="{18796C18-AD5A-4A85-9D82-897F138073D5}"/>
          </ac:graphicFrameMkLst>
        </pc:graphicFrameChg>
        <pc:graphicFrameChg chg="modGraphic">
          <ac:chgData name="Diana Voitel" userId="65da58ec-bd12-4ffb-80d9-f56856cfc0d1" providerId="ADAL" clId="{8C2CFA7D-9B80-4820-A526-6325585C93CC}" dt="2020-04-07T10:22:28.210" v="5" actId="122"/>
          <ac:graphicFrameMkLst>
            <pc:docMk/>
            <pc:sldMk cId="4019821483" sldId="265"/>
            <ac:graphicFrameMk id="12" creationId="{18796C18-AD5A-4A85-9D82-897F138073D5}"/>
          </ac:graphicFrameMkLst>
        </pc:graphicFrameChg>
      </pc:sldChg>
      <pc:sldChg chg="addCm modCm">
        <pc:chgData name="Diana Voitel" userId="65da58ec-bd12-4ffb-80d9-f56856cfc0d1" providerId="ADAL" clId="{8C2CFA7D-9B80-4820-A526-6325585C93CC}" dt="2020-04-07T10:27:49.438" v="50"/>
        <pc:sldMkLst>
          <pc:docMk/>
          <pc:sldMk cId="4278721650" sldId="266"/>
        </pc:sldMkLst>
      </pc:sldChg>
      <pc:sldChg chg="modSp">
        <pc:chgData name="Diana Voitel" userId="65da58ec-bd12-4ffb-80d9-f56856cfc0d1" providerId="ADAL" clId="{8C2CFA7D-9B80-4820-A526-6325585C93CC}" dt="2020-04-07T10:31:11.111" v="81" actId="255"/>
        <pc:sldMkLst>
          <pc:docMk/>
          <pc:sldMk cId="555729329" sldId="274"/>
        </pc:sldMkLst>
        <pc:spChg chg="mod">
          <ac:chgData name="Diana Voitel" userId="65da58ec-bd12-4ffb-80d9-f56856cfc0d1" providerId="ADAL" clId="{8C2CFA7D-9B80-4820-A526-6325585C93CC}" dt="2020-04-07T10:30:27.851" v="69" actId="255"/>
          <ac:spMkLst>
            <pc:docMk/>
            <pc:sldMk cId="555729329" sldId="274"/>
            <ac:spMk id="11" creationId="{BC1F96DA-78F8-4942-BA6E-C4F3A87AEA4A}"/>
          </ac:spMkLst>
        </pc:spChg>
        <pc:spChg chg="mod">
          <ac:chgData name="Diana Voitel" userId="65da58ec-bd12-4ffb-80d9-f56856cfc0d1" providerId="ADAL" clId="{8C2CFA7D-9B80-4820-A526-6325585C93CC}" dt="2020-04-07T10:30:40.317" v="72" actId="255"/>
          <ac:spMkLst>
            <pc:docMk/>
            <pc:sldMk cId="555729329" sldId="274"/>
            <ac:spMk id="12" creationId="{3908D218-78F9-497D-9953-5440395F773B}"/>
          </ac:spMkLst>
        </pc:spChg>
        <pc:spChg chg="mod">
          <ac:chgData name="Diana Voitel" userId="65da58ec-bd12-4ffb-80d9-f56856cfc0d1" providerId="ADAL" clId="{8C2CFA7D-9B80-4820-A526-6325585C93CC}" dt="2020-04-07T10:31:02.998" v="79" actId="255"/>
          <ac:spMkLst>
            <pc:docMk/>
            <pc:sldMk cId="555729329" sldId="274"/>
            <ac:spMk id="13" creationId="{6FC9271C-C70B-4A7D-B5A2-5AFCCCE921E3}"/>
          </ac:spMkLst>
        </pc:spChg>
        <pc:spChg chg="mod">
          <ac:chgData name="Diana Voitel" userId="65da58ec-bd12-4ffb-80d9-f56856cfc0d1" providerId="ADAL" clId="{8C2CFA7D-9B80-4820-A526-6325585C93CC}" dt="2020-04-07T10:31:11.111" v="81" actId="255"/>
          <ac:spMkLst>
            <pc:docMk/>
            <pc:sldMk cId="555729329" sldId="274"/>
            <ac:spMk id="14" creationId="{B8D05957-CE49-4F56-BC8D-C486EBD512B7}"/>
          </ac:spMkLst>
        </pc:spChg>
        <pc:spChg chg="mod">
          <ac:chgData name="Diana Voitel" userId="65da58ec-bd12-4ffb-80d9-f56856cfc0d1" providerId="ADAL" clId="{8C2CFA7D-9B80-4820-A526-6325585C93CC}" dt="2020-04-07T10:31:06.465" v="80" actId="255"/>
          <ac:spMkLst>
            <pc:docMk/>
            <pc:sldMk cId="555729329" sldId="274"/>
            <ac:spMk id="21" creationId="{962ED42A-27DE-4127-B45D-11BAF722F55A}"/>
          </ac:spMkLst>
        </pc:spChg>
      </pc:sldChg>
      <pc:sldChg chg="modSp">
        <pc:chgData name="Diana Voitel" userId="65da58ec-bd12-4ffb-80d9-f56856cfc0d1" providerId="ADAL" clId="{8C2CFA7D-9B80-4820-A526-6325585C93CC}" dt="2020-04-07T11:24:46.703" v="83" actId="20577"/>
        <pc:sldMkLst>
          <pc:docMk/>
          <pc:sldMk cId="3362934548" sldId="279"/>
        </pc:sldMkLst>
        <pc:spChg chg="mod">
          <ac:chgData name="Diana Voitel" userId="65da58ec-bd12-4ffb-80d9-f56856cfc0d1" providerId="ADAL" clId="{8C2CFA7D-9B80-4820-A526-6325585C93CC}" dt="2020-04-07T11:24:46.703" v="83" actId="20577"/>
          <ac:spMkLst>
            <pc:docMk/>
            <pc:sldMk cId="3362934548" sldId="279"/>
            <ac:spMk id="21" creationId="{3B3EA060-DBD4-4055-B7CA-6B7D1AAD3A06}"/>
          </ac:spMkLst>
        </pc:spChg>
      </pc:sldChg>
      <pc:sldChg chg="addSp delSp modSp">
        <pc:chgData name="Diana Voitel" userId="65da58ec-bd12-4ffb-80d9-f56856cfc0d1" providerId="ADAL" clId="{8C2CFA7D-9B80-4820-A526-6325585C93CC}" dt="2020-04-07T11:30:58.065" v="206" actId="1037"/>
        <pc:sldMkLst>
          <pc:docMk/>
          <pc:sldMk cId="2133052536" sldId="280"/>
        </pc:sldMkLst>
        <pc:spChg chg="mod topLvl">
          <ac:chgData name="Diana Voitel" userId="65da58ec-bd12-4ffb-80d9-f56856cfc0d1" providerId="ADAL" clId="{8C2CFA7D-9B80-4820-A526-6325585C93CC}" dt="2020-04-07T11:29:55.644" v="146" actId="164"/>
          <ac:spMkLst>
            <pc:docMk/>
            <pc:sldMk cId="2133052536" sldId="280"/>
            <ac:spMk id="37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30:25.098" v="174" actId="1035"/>
          <ac:spMkLst>
            <pc:docMk/>
            <pc:sldMk cId="2133052536" sldId="280"/>
            <ac:spMk id="41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30:25.098" v="174" actId="1035"/>
          <ac:spMkLst>
            <pc:docMk/>
            <pc:sldMk cId="2133052536" sldId="280"/>
            <ac:spMk id="48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30:58.065" v="206" actId="1037"/>
          <ac:spMkLst>
            <pc:docMk/>
            <pc:sldMk cId="2133052536" sldId="280"/>
            <ac:spMk id="49" creationId="{2DBEDFA8-AC12-4DE8-85AE-DF3AE9ACD07E}"/>
          </ac:spMkLst>
        </pc:spChg>
        <pc:grpChg chg="mod">
          <ac:chgData name="Diana Voitel" userId="65da58ec-bd12-4ffb-80d9-f56856cfc0d1" providerId="ADAL" clId="{8C2CFA7D-9B80-4820-A526-6325585C93CC}" dt="2020-04-07T11:30:25.098" v="174" actId="1035"/>
          <ac:grpSpMkLst>
            <pc:docMk/>
            <pc:sldMk cId="2133052536" sldId="280"/>
            <ac:grpSpMk id="3" creationId="{00000000-0000-0000-0000-000000000000}"/>
          </ac:grpSpMkLst>
        </pc:grpChg>
        <pc:grpChg chg="add mod">
          <ac:chgData name="Diana Voitel" userId="65da58ec-bd12-4ffb-80d9-f56856cfc0d1" providerId="ADAL" clId="{8C2CFA7D-9B80-4820-A526-6325585C93CC}" dt="2020-04-07T11:30:07.857" v="163" actId="1076"/>
          <ac:grpSpMkLst>
            <pc:docMk/>
            <pc:sldMk cId="2133052536" sldId="280"/>
            <ac:grpSpMk id="4" creationId="{42077417-EF30-40CA-8CCC-799A5419602A}"/>
          </ac:grpSpMkLst>
        </pc:grpChg>
        <pc:grpChg chg="del">
          <ac:chgData name="Diana Voitel" userId="65da58ec-bd12-4ffb-80d9-f56856cfc0d1" providerId="ADAL" clId="{8C2CFA7D-9B80-4820-A526-6325585C93CC}" dt="2020-04-07T11:29:52.428" v="145" actId="165"/>
          <ac:grpSpMkLst>
            <pc:docMk/>
            <pc:sldMk cId="2133052536" sldId="280"/>
            <ac:grpSpMk id="29" creationId="{00000000-0000-0000-0000-000000000000}"/>
          </ac:grpSpMkLst>
        </pc:grpChg>
        <pc:grpChg chg="mod topLvl">
          <ac:chgData name="Diana Voitel" userId="65da58ec-bd12-4ffb-80d9-f56856cfc0d1" providerId="ADAL" clId="{8C2CFA7D-9B80-4820-A526-6325585C93CC}" dt="2020-04-07T11:29:55.644" v="146" actId="164"/>
          <ac:grpSpMkLst>
            <pc:docMk/>
            <pc:sldMk cId="2133052536" sldId="280"/>
            <ac:grpSpMk id="35" creationId="{00000000-0000-0000-0000-000000000000}"/>
          </ac:grpSpMkLst>
        </pc:grpChg>
        <pc:picChg chg="mod">
          <ac:chgData name="Diana Voitel" userId="65da58ec-bd12-4ffb-80d9-f56856cfc0d1" providerId="ADAL" clId="{8C2CFA7D-9B80-4820-A526-6325585C93CC}" dt="2020-04-07T11:30:25.098" v="174" actId="1035"/>
          <ac:picMkLst>
            <pc:docMk/>
            <pc:sldMk cId="2133052536" sldId="280"/>
            <ac:picMk id="51" creationId="{00000000-0000-0000-0000-000000000000}"/>
          </ac:picMkLst>
        </pc:picChg>
        <pc:picChg chg="mod">
          <ac:chgData name="Diana Voitel" userId="65da58ec-bd12-4ffb-80d9-f56856cfc0d1" providerId="ADAL" clId="{8C2CFA7D-9B80-4820-A526-6325585C93CC}" dt="2020-04-07T11:30:58.065" v="206" actId="1037"/>
          <ac:picMkLst>
            <pc:docMk/>
            <pc:sldMk cId="2133052536" sldId="280"/>
            <ac:picMk id="52" creationId="{2B5EE03F-C279-42DE-B52E-1BD64F94AA11}"/>
          </ac:picMkLst>
        </pc:picChg>
      </pc:sldChg>
      <pc:sldChg chg="addSp delSp modSp">
        <pc:chgData name="Diana Voitel" userId="65da58ec-bd12-4ffb-80d9-f56856cfc0d1" providerId="ADAL" clId="{8C2CFA7D-9B80-4820-A526-6325585C93CC}" dt="2020-04-07T11:27:40.128" v="144" actId="1076"/>
        <pc:sldMkLst>
          <pc:docMk/>
          <pc:sldMk cId="2102854002" sldId="281"/>
        </pc:sldMkLst>
        <pc:spChg chg="mod topLvl">
          <ac:chgData name="Diana Voitel" userId="65da58ec-bd12-4ffb-80d9-f56856cfc0d1" providerId="ADAL" clId="{8C2CFA7D-9B80-4820-A526-6325585C93CC}" dt="2020-04-07T11:27:25.068" v="127" actId="164"/>
          <ac:spMkLst>
            <pc:docMk/>
            <pc:sldMk cId="2102854002" sldId="281"/>
            <ac:spMk id="12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16" creationId="{183BA22D-B0FA-4252-9661-308FF44297AC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17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23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24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25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26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28" creationId="{2DBEDFA8-AC12-4DE8-85AE-DF3AE9ACD07E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30" creationId="{183BA22D-B0FA-4252-9661-308FF44297AC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31" creationId="{183BA22D-B0FA-4252-9661-308FF44297AC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32" creationId="{183BA22D-B0FA-4252-9661-308FF44297AC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33" creationId="{183BA22D-B0FA-4252-9661-308FF44297AC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34" creationId="{183BA22D-B0FA-4252-9661-308FF44297AC}"/>
          </ac:spMkLst>
        </pc:spChg>
        <pc:spChg chg="mod">
          <ac:chgData name="Diana Voitel" userId="65da58ec-bd12-4ffb-80d9-f56856cfc0d1" providerId="ADAL" clId="{8C2CFA7D-9B80-4820-A526-6325585C93CC}" dt="2020-04-07T11:27:13.649" v="125" actId="1035"/>
          <ac:spMkLst>
            <pc:docMk/>
            <pc:sldMk cId="2102854002" sldId="281"/>
            <ac:spMk id="36" creationId="{FDE64843-B0E2-4D6E-B509-F922BA086206}"/>
          </ac:spMkLst>
        </pc:spChg>
        <pc:grpChg chg="add mod">
          <ac:chgData name="Diana Voitel" userId="65da58ec-bd12-4ffb-80d9-f56856cfc0d1" providerId="ADAL" clId="{8C2CFA7D-9B80-4820-A526-6325585C93CC}" dt="2020-04-07T11:27:40.128" v="144" actId="1076"/>
          <ac:grpSpMkLst>
            <pc:docMk/>
            <pc:sldMk cId="2102854002" sldId="281"/>
            <ac:grpSpMk id="2" creationId="{67E08852-EFDE-4BB0-BD11-ED81800005C0}"/>
          </ac:grpSpMkLst>
        </pc:grpChg>
        <pc:grpChg chg="del">
          <ac:chgData name="Diana Voitel" userId="65da58ec-bd12-4ffb-80d9-f56856cfc0d1" providerId="ADAL" clId="{8C2CFA7D-9B80-4820-A526-6325585C93CC}" dt="2020-04-07T11:27:22.036" v="126" actId="165"/>
          <ac:grpSpMkLst>
            <pc:docMk/>
            <pc:sldMk cId="2102854002" sldId="281"/>
            <ac:grpSpMk id="10" creationId="{00000000-0000-0000-0000-000000000000}"/>
          </ac:grpSpMkLst>
        </pc:grpChg>
        <pc:grpChg chg="mod topLvl">
          <ac:chgData name="Diana Voitel" userId="65da58ec-bd12-4ffb-80d9-f56856cfc0d1" providerId="ADAL" clId="{8C2CFA7D-9B80-4820-A526-6325585C93CC}" dt="2020-04-07T11:27:25.068" v="127" actId="164"/>
          <ac:grpSpMkLst>
            <pc:docMk/>
            <pc:sldMk cId="2102854002" sldId="281"/>
            <ac:grpSpMk id="11" creationId="{00000000-0000-0000-0000-000000000000}"/>
          </ac:grpSpMkLst>
        </pc:grpChg>
      </pc:sldChg>
      <pc:sldChg chg="modSp">
        <pc:chgData name="Diana Voitel" userId="65da58ec-bd12-4ffb-80d9-f56856cfc0d1" providerId="ADAL" clId="{8C2CFA7D-9B80-4820-A526-6325585C93CC}" dt="2020-04-07T11:31:35.393" v="208" actId="20577"/>
        <pc:sldMkLst>
          <pc:docMk/>
          <pc:sldMk cId="3089516996" sldId="283"/>
        </pc:sldMkLst>
        <pc:spChg chg="mod">
          <ac:chgData name="Diana Voitel" userId="65da58ec-bd12-4ffb-80d9-f56856cfc0d1" providerId="ADAL" clId="{8C2CFA7D-9B80-4820-A526-6325585C93CC}" dt="2020-04-07T11:31:35.393" v="208" actId="20577"/>
          <ac:spMkLst>
            <pc:docMk/>
            <pc:sldMk cId="3089516996" sldId="283"/>
            <ac:spMk id="46" creationId="{2DBEDFA8-AC12-4DE8-85AE-DF3AE9ACD07E}"/>
          </ac:spMkLst>
        </pc:spChg>
      </pc:sldChg>
    </pc:docChg>
  </pc:docChgLst>
  <pc:docChgLst>
    <pc:chgData name="Diana Voitel" userId="65da58ec-bd12-4ffb-80d9-f56856cfc0d1" providerId="ADAL" clId="{CB3296DF-D0C0-4107-ABB7-5F2D275F9717}"/>
    <pc:docChg chg="modSld">
      <pc:chgData name="Diana Voitel" userId="65da58ec-bd12-4ffb-80d9-f56856cfc0d1" providerId="ADAL" clId="{CB3296DF-D0C0-4107-ABB7-5F2D275F9717}" dt="2020-04-23T08:53:19.018" v="23" actId="1035"/>
      <pc:docMkLst>
        <pc:docMk/>
      </pc:docMkLst>
      <pc:sldChg chg="modSp">
        <pc:chgData name="Diana Voitel" userId="65da58ec-bd12-4ffb-80d9-f56856cfc0d1" providerId="ADAL" clId="{CB3296DF-D0C0-4107-ABB7-5F2D275F9717}" dt="2020-04-23T08:53:19.018" v="23" actId="1035"/>
        <pc:sldMkLst>
          <pc:docMk/>
          <pc:sldMk cId="4019821483" sldId="265"/>
        </pc:sldMkLst>
        <pc:spChg chg="mod">
          <ac:chgData name="Diana Voitel" userId="65da58ec-bd12-4ffb-80d9-f56856cfc0d1" providerId="ADAL" clId="{CB3296DF-D0C0-4107-ABB7-5F2D275F9717}" dt="2020-04-23T08:53:19.018" v="23" actId="1035"/>
          <ac:spMkLst>
            <pc:docMk/>
            <pc:sldMk cId="4019821483" sldId="265"/>
            <ac:spMk id="20" creationId="{00000000-0000-0000-0000-000000000000}"/>
          </ac:spMkLst>
        </pc:spChg>
        <pc:spChg chg="mod">
          <ac:chgData name="Diana Voitel" userId="65da58ec-bd12-4ffb-80d9-f56856cfc0d1" providerId="ADAL" clId="{CB3296DF-D0C0-4107-ABB7-5F2D275F9717}" dt="2020-04-23T08:52:39.684" v="12" actId="20577"/>
          <ac:spMkLst>
            <pc:docMk/>
            <pc:sldMk cId="4019821483" sldId="265"/>
            <ac:spMk id="28" creationId="{BBD39BF2-D297-4BFC-A895-0C5D16869EE4}"/>
          </ac:spMkLst>
        </pc:spChg>
        <pc:grpChg chg="mod">
          <ac:chgData name="Diana Voitel" userId="65da58ec-bd12-4ffb-80d9-f56856cfc0d1" providerId="ADAL" clId="{CB3296DF-D0C0-4107-ABB7-5F2D275F9717}" dt="2020-04-23T08:52:45.662" v="13" actId="14100"/>
          <ac:grpSpMkLst>
            <pc:docMk/>
            <pc:sldMk cId="4019821483" sldId="265"/>
            <ac:grpSpMk id="26" creationId="{9F51AD4B-A0F5-4E23-A7FD-51810C63C8D6}"/>
          </ac:grpSpMkLst>
        </pc:grpChg>
      </pc:sldChg>
    </pc:docChg>
  </pc:docChgLst>
  <pc:docChgLst>
    <pc:chgData name="Andreas Tennhardt" userId="d553cf89-2cc7-4487-80f9-8c9754b795dd" providerId="ADAL" clId="{2B2A86F4-E65E-433E-A624-E73741883CAC}"/>
    <pc:docChg chg="modSld">
      <pc:chgData name="Andreas Tennhardt" userId="d553cf89-2cc7-4487-80f9-8c9754b795dd" providerId="ADAL" clId="{2B2A86F4-E65E-433E-A624-E73741883CAC}" dt="2020-06-03T09:20:44.818" v="2" actId="207"/>
      <pc:docMkLst>
        <pc:docMk/>
      </pc:docMkLst>
      <pc:sldChg chg="modSp">
        <pc:chgData name="Andreas Tennhardt" userId="d553cf89-2cc7-4487-80f9-8c9754b795dd" providerId="ADAL" clId="{2B2A86F4-E65E-433E-A624-E73741883CAC}" dt="2020-06-03T09:20:44.818" v="2" actId="207"/>
        <pc:sldMkLst>
          <pc:docMk/>
          <pc:sldMk cId="4278721650" sldId="266"/>
        </pc:sldMkLst>
        <pc:spChg chg="mod">
          <ac:chgData name="Andreas Tennhardt" userId="d553cf89-2cc7-4487-80f9-8c9754b795dd" providerId="ADAL" clId="{2B2A86F4-E65E-433E-A624-E73741883CAC}" dt="2020-06-03T09:20:44.818" v="2" actId="207"/>
          <ac:spMkLst>
            <pc:docMk/>
            <pc:sldMk cId="4278721650" sldId="266"/>
            <ac:spMk id="25" creationId="{00000000-0000-0000-0000-000000000000}"/>
          </ac:spMkLst>
        </pc:spChg>
      </pc:sldChg>
      <pc:sldChg chg="modSp">
        <pc:chgData name="Andreas Tennhardt" userId="d553cf89-2cc7-4487-80f9-8c9754b795dd" providerId="ADAL" clId="{2B2A86F4-E65E-433E-A624-E73741883CAC}" dt="2020-06-03T09:15:16.852" v="1" actId="207"/>
        <pc:sldMkLst>
          <pc:docMk/>
          <pc:sldMk cId="2707759750" sldId="272"/>
        </pc:sldMkLst>
        <pc:spChg chg="mod">
          <ac:chgData name="Andreas Tennhardt" userId="d553cf89-2cc7-4487-80f9-8c9754b795dd" providerId="ADAL" clId="{2B2A86F4-E65E-433E-A624-E73741883CAC}" dt="2020-06-03T09:15:16.852" v="1" actId="207"/>
          <ac:spMkLst>
            <pc:docMk/>
            <pc:sldMk cId="2707759750" sldId="272"/>
            <ac:spMk id="35" creationId="{92289830-99E2-4429-8C38-A83CAA49999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9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D2-4CD4-90E1-00776237494E}"/>
              </c:ext>
            </c:extLst>
          </c:dPt>
          <c:dPt>
            <c:idx val="1"/>
            <c:bubble3D val="0"/>
            <c:spPr>
              <a:solidFill>
                <a:srgbClr val="CD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D2-4CD4-90E1-0077623749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D2-4CD4-90E1-00776237494E}"/>
              </c:ext>
            </c:extLst>
          </c:dPt>
          <c:dPt>
            <c:idx val="3"/>
            <c:bubble3D val="0"/>
            <c:spPr>
              <a:solidFill>
                <a:srgbClr val="FFCD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D2-4CD4-90E1-0077623749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D2-4CD4-90E1-0077623749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D2-4CD4-90E1-00776237494E}"/>
              </c:ext>
            </c:extLst>
          </c:dPt>
          <c:cat>
            <c:strRef>
              <c:f>Tabelle1!$B$4:$B$9</c:f>
              <c:strCache>
                <c:ptCount val="6"/>
                <c:pt idx="0">
                  <c:v>Erkrankungen des Skelett- und Bewegungsapparates</c:v>
                </c:pt>
                <c:pt idx="1">
                  <c:v>Nervenkrankheiten und psychische Erkrankungen</c:v>
                </c:pt>
                <c:pt idx="2">
                  <c:v>Unfälle</c:v>
                </c:pt>
                <c:pt idx="3">
                  <c:v>Krebs u.ä.</c:v>
                </c:pt>
                <c:pt idx="4">
                  <c:v>Erkrankungen des Herzens und des Gefäßsystems</c:v>
                </c:pt>
                <c:pt idx="5">
                  <c:v>Sonstige Erkrankungen</c:v>
                </c:pt>
              </c:strCache>
            </c:strRef>
          </c:cat>
          <c:val>
            <c:numRef>
              <c:f>Tabelle1!$C$4:$C$9</c:f>
              <c:numCache>
                <c:formatCode>0.00%</c:formatCode>
                <c:ptCount val="6"/>
                <c:pt idx="0">
                  <c:v>0.21299999999999999</c:v>
                </c:pt>
                <c:pt idx="1">
                  <c:v>0.316</c:v>
                </c:pt>
                <c:pt idx="2">
                  <c:v>9.4E-2</c:v>
                </c:pt>
                <c:pt idx="3">
                  <c:v>0.15</c:v>
                </c:pt>
                <c:pt idx="4">
                  <c:v>7.8E-2</c:v>
                </c:pt>
                <c:pt idx="5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D2-4CD4-90E1-007762374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04476BB-3BE4-4942-8C66-CF13C5930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63525" y="115747"/>
            <a:ext cx="2971800" cy="231494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26AEA6-DCBA-48C9-B981-2131A4950C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629025" y="115747"/>
            <a:ext cx="2971800" cy="23149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F47D57B6-702E-431F-91F3-D4112081FB03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C1DB4-F02B-49AA-8A3C-AB4E8EEA70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63525" y="8728918"/>
            <a:ext cx="2971800" cy="23149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7B432B-B53A-4D30-852F-5E585145BE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629025" y="8728918"/>
            <a:ext cx="2971800" cy="23149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81585BDB-0E7A-448A-8A23-AB118129CE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1373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088B4-CC89-4D8F-8996-EAD6AD738F55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F2D5-C667-4298-802C-728A450089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457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8FF201B-7922-43AA-8422-437428B06913}"/>
              </a:ext>
            </a:extLst>
          </p:cNvPr>
          <p:cNvSpPr/>
          <p:nvPr/>
        </p:nvSpPr>
        <p:spPr bwMode="gray">
          <a:xfrm>
            <a:off x="9017000" y="0"/>
            <a:ext cx="3175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8181024B-86B2-4DEC-8912-4DF31008D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811634" y="3783691"/>
            <a:ext cx="3142331" cy="2016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721CB7B-387E-408C-8EBD-A889B25345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511926" y="0"/>
            <a:ext cx="5680075" cy="6858000"/>
          </a:xfrm>
          <a:custGeom>
            <a:avLst/>
            <a:gdLst>
              <a:gd name="connsiteX0" fmla="*/ 1299709 w 5680075"/>
              <a:gd name="connsiteY0" fmla="*/ 3783693 h 6858000"/>
              <a:gd name="connsiteX1" fmla="*/ 1299709 w 5680075"/>
              <a:gd name="connsiteY1" fmla="*/ 5799694 h 6858000"/>
              <a:gd name="connsiteX2" fmla="*/ 3163178 w 5680075"/>
              <a:gd name="connsiteY2" fmla="*/ 5799694 h 6858000"/>
              <a:gd name="connsiteX3" fmla="*/ 3940208 w 5680075"/>
              <a:gd name="connsiteY3" fmla="*/ 5673772 h 6858000"/>
              <a:gd name="connsiteX4" fmla="*/ 4442040 w 5680075"/>
              <a:gd name="connsiteY4" fmla="*/ 4728629 h 6858000"/>
              <a:gd name="connsiteX5" fmla="*/ 3956396 w 5680075"/>
              <a:gd name="connsiteY5" fmla="*/ 3909615 h 6858000"/>
              <a:gd name="connsiteX6" fmla="*/ 3195015 w 5680075"/>
              <a:gd name="connsiteY6" fmla="*/ 3783693 h 6858000"/>
              <a:gd name="connsiteX7" fmla="*/ 0 w 5680075"/>
              <a:gd name="connsiteY7" fmla="*/ 0 h 6858000"/>
              <a:gd name="connsiteX8" fmla="*/ 15875 w 5680075"/>
              <a:gd name="connsiteY8" fmla="*/ 0 h 6858000"/>
              <a:gd name="connsiteX9" fmla="*/ 993775 w 5680075"/>
              <a:gd name="connsiteY9" fmla="*/ 0 h 6858000"/>
              <a:gd name="connsiteX10" fmla="*/ 5680075 w 5680075"/>
              <a:gd name="connsiteY10" fmla="*/ 0 h 6858000"/>
              <a:gd name="connsiteX11" fmla="*/ 5680075 w 5680075"/>
              <a:gd name="connsiteY11" fmla="*/ 3 h 6858000"/>
              <a:gd name="connsiteX12" fmla="*/ 2451100 w 5680075"/>
              <a:gd name="connsiteY12" fmla="*/ 3 h 6858000"/>
              <a:gd name="connsiteX13" fmla="*/ 2451100 w 5680075"/>
              <a:gd name="connsiteY13" fmla="*/ 7037 h 6858000"/>
              <a:gd name="connsiteX14" fmla="*/ 3395205 w 5680075"/>
              <a:gd name="connsiteY14" fmla="*/ 7037 h 6858000"/>
              <a:gd name="connsiteX15" fmla="*/ 5141299 w 5680075"/>
              <a:gd name="connsiteY15" fmla="*/ 731147 h 6858000"/>
              <a:gd name="connsiteX16" fmla="*/ 5453456 w 5680075"/>
              <a:gd name="connsiteY16" fmla="*/ 1781887 h 6858000"/>
              <a:gd name="connsiteX17" fmla="*/ 5141299 w 5680075"/>
              <a:gd name="connsiteY17" fmla="*/ 2789966 h 6858000"/>
              <a:gd name="connsiteX18" fmla="*/ 4630496 w 5680075"/>
              <a:gd name="connsiteY18" fmla="*/ 3173352 h 6858000"/>
              <a:gd name="connsiteX19" fmla="*/ 5411457 w 5680075"/>
              <a:gd name="connsiteY19" fmla="*/ 3783950 h 6858000"/>
              <a:gd name="connsiteX20" fmla="*/ 5667047 w 5680075"/>
              <a:gd name="connsiteY20" fmla="*/ 4792596 h 6858000"/>
              <a:gd name="connsiteX21" fmla="*/ 5368890 w 5680075"/>
              <a:gd name="connsiteY21" fmla="*/ 5885902 h 6858000"/>
              <a:gd name="connsiteX22" fmla="*/ 4900276 w 5680075"/>
              <a:gd name="connsiteY22" fmla="*/ 6425083 h 6858000"/>
              <a:gd name="connsiteX23" fmla="*/ 4147788 w 5680075"/>
              <a:gd name="connsiteY23" fmla="*/ 6765618 h 6858000"/>
              <a:gd name="connsiteX24" fmla="*/ 3448839 w 5680075"/>
              <a:gd name="connsiteY24" fmla="*/ 6857497 h 6858000"/>
              <a:gd name="connsiteX25" fmla="*/ 3431985 w 5680075"/>
              <a:gd name="connsiteY25" fmla="*/ 6858000 h 6858000"/>
              <a:gd name="connsiteX26" fmla="*/ 993775 w 5680075"/>
              <a:gd name="connsiteY26" fmla="*/ 6858000 h 6858000"/>
              <a:gd name="connsiteX27" fmla="*/ 15875 w 5680075"/>
              <a:gd name="connsiteY27" fmla="*/ 6858000 h 6858000"/>
              <a:gd name="connsiteX28" fmla="*/ 0 w 5680075"/>
              <a:gd name="connsiteY2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80075" h="6858000">
                <a:moveTo>
                  <a:pt x="1299709" y="3783693"/>
                </a:moveTo>
                <a:lnTo>
                  <a:pt x="1299709" y="5799694"/>
                </a:lnTo>
                <a:lnTo>
                  <a:pt x="3163178" y="5799694"/>
                </a:lnTo>
                <a:cubicBezTo>
                  <a:pt x="3486941" y="5799694"/>
                  <a:pt x="3745951" y="5752578"/>
                  <a:pt x="3940208" y="5673772"/>
                </a:cubicBezTo>
                <a:cubicBezTo>
                  <a:pt x="4280375" y="5516266"/>
                  <a:pt x="4442364" y="5185512"/>
                  <a:pt x="4442040" y="4728629"/>
                </a:cubicBezTo>
                <a:cubicBezTo>
                  <a:pt x="4442040" y="4334915"/>
                  <a:pt x="4280159" y="4067016"/>
                  <a:pt x="3956396" y="3909615"/>
                </a:cubicBezTo>
                <a:cubicBezTo>
                  <a:pt x="3777788" y="3830914"/>
                  <a:pt x="3518777" y="3783693"/>
                  <a:pt x="3195015" y="3783693"/>
                </a:cubicBezTo>
                <a:close/>
                <a:moveTo>
                  <a:pt x="0" y="0"/>
                </a:moveTo>
                <a:lnTo>
                  <a:pt x="15875" y="0"/>
                </a:lnTo>
                <a:lnTo>
                  <a:pt x="993775" y="0"/>
                </a:lnTo>
                <a:lnTo>
                  <a:pt x="5680075" y="0"/>
                </a:lnTo>
                <a:lnTo>
                  <a:pt x="5680075" y="3"/>
                </a:lnTo>
                <a:lnTo>
                  <a:pt x="2451100" y="3"/>
                </a:lnTo>
                <a:lnTo>
                  <a:pt x="2451100" y="7037"/>
                </a:lnTo>
                <a:lnTo>
                  <a:pt x="3395205" y="7037"/>
                </a:lnTo>
                <a:cubicBezTo>
                  <a:pt x="4218669" y="21289"/>
                  <a:pt x="4800701" y="262659"/>
                  <a:pt x="5141299" y="731147"/>
                </a:cubicBezTo>
                <a:cubicBezTo>
                  <a:pt x="5339944" y="1029304"/>
                  <a:pt x="5453456" y="1369745"/>
                  <a:pt x="5453456" y="1781887"/>
                </a:cubicBezTo>
                <a:cubicBezTo>
                  <a:pt x="5453456" y="2194029"/>
                  <a:pt x="5354228" y="2534564"/>
                  <a:pt x="5141299" y="2789966"/>
                </a:cubicBezTo>
                <a:cubicBezTo>
                  <a:pt x="5027787" y="2932045"/>
                  <a:pt x="4857519" y="3059840"/>
                  <a:pt x="4630496" y="3173352"/>
                </a:cubicBezTo>
                <a:cubicBezTo>
                  <a:pt x="4971315" y="3301525"/>
                  <a:pt x="5226811" y="3500171"/>
                  <a:pt x="5411457" y="3783950"/>
                </a:cubicBezTo>
                <a:cubicBezTo>
                  <a:pt x="5581819" y="4053730"/>
                  <a:pt x="5667047" y="4394454"/>
                  <a:pt x="5667047" y="4792596"/>
                </a:cubicBezTo>
                <a:cubicBezTo>
                  <a:pt x="5667047" y="5204832"/>
                  <a:pt x="5567535" y="5559273"/>
                  <a:pt x="5368890" y="5885902"/>
                </a:cubicBezTo>
                <a:cubicBezTo>
                  <a:pt x="5240811" y="6098453"/>
                  <a:pt x="5084827" y="6283194"/>
                  <a:pt x="4900276" y="6425083"/>
                </a:cubicBezTo>
                <a:cubicBezTo>
                  <a:pt x="4686968" y="6595351"/>
                  <a:pt x="4431756" y="6708768"/>
                  <a:pt x="4147788" y="6765618"/>
                </a:cubicBezTo>
                <a:cubicBezTo>
                  <a:pt x="3934811" y="6808256"/>
                  <a:pt x="3697731" y="6842860"/>
                  <a:pt x="3448839" y="6857497"/>
                </a:cubicBezTo>
                <a:lnTo>
                  <a:pt x="3431985" y="6858000"/>
                </a:lnTo>
                <a:lnTo>
                  <a:pt x="993775" y="6858000"/>
                </a:lnTo>
                <a:lnTo>
                  <a:pt x="15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ED02B1-1F24-4E0C-946C-5FF3286BCCE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-1" y="0"/>
            <a:ext cx="6511927" cy="6858000"/>
          </a:xfrm>
          <a:solidFill>
            <a:schemeClr val="accent1"/>
          </a:solidFill>
        </p:spPr>
        <p:txBody>
          <a:bodyPr lIns="360000" rIns="576000" bIns="3204000" anchor="b"/>
          <a:lstStyle>
            <a:lvl1pPr algn="r">
              <a:lnSpc>
                <a:spcPct val="9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EB0C1F0-8145-43C1-A4EC-59452C233EB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3802743"/>
            <a:ext cx="5543552" cy="409463"/>
          </a:xfrm>
        </p:spPr>
        <p:txBody>
          <a:bodyPr anchor="t"/>
          <a:lstStyle>
            <a:lvl1pPr marL="0" indent="0" algn="r">
              <a:buNone/>
              <a:defRPr sz="2000" b="1">
                <a:solidFill>
                  <a:srgbClr val="CD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0E7A93EF-84E6-4661-98AB-49B1C86D7F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07988" y="4400551"/>
            <a:ext cx="5543550" cy="40946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Name, Datum</a:t>
            </a:r>
          </a:p>
        </p:txBody>
      </p:sp>
    </p:spTree>
    <p:extLst>
      <p:ext uri="{BB962C8B-B14F-4D97-AF65-F5344CB8AC3E}">
        <p14:creationId xmlns:p14="http://schemas.microsoft.com/office/powerpoint/2010/main" val="11240488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tiv mit Highligh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59A35-C300-42C8-9787-520D5BDD5A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FEBF55-0D7F-446D-89AB-4461F76E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E1D857-51B4-4D0C-BCAA-A845088A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5A4F11-47E3-4169-A083-51265A697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020CCC6-CBD7-47AD-9F48-977ADCB91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1773238"/>
            <a:ext cx="12192000" cy="300196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C39CBD1A-046D-4968-9C92-7B475FAB81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77C0478A-076F-4E4B-A39A-8665D9338B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240464" y="4419598"/>
            <a:ext cx="5543548" cy="1962151"/>
          </a:xfrm>
          <a:solidFill>
            <a:schemeClr val="accent1"/>
          </a:solidFill>
        </p:spPr>
        <p:txBody>
          <a:bodyPr vert="horz" wrap="square" lIns="108000" tIns="72000" rIns="108000" bIns="72000" rtlCol="0">
            <a:no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 marL="216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 smtClean="0">
                <a:solidFill>
                  <a:schemeClr val="bg1"/>
                </a:solidFill>
              </a:defRPr>
            </a:lvl2pPr>
            <a:lvl3pPr marL="432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 smtClean="0">
                <a:solidFill>
                  <a:schemeClr val="bg1"/>
                </a:solidFill>
              </a:defRPr>
            </a:lvl3pPr>
            <a:lvl4pPr marL="648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 smtClean="0">
                <a:solidFill>
                  <a:schemeClr val="bg1"/>
                </a:solidFill>
              </a:defRPr>
            </a:lvl4pPr>
            <a:lvl5pPr marL="864000" indent="-216000">
              <a:buClr>
                <a:schemeClr val="bg1"/>
              </a:buClr>
              <a:buFont typeface="Arial" panose="020B0604020202020204" pitchFamily="34" charset="0"/>
              <a:buChar char="•"/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5211E5C-B93A-4960-8F29-292BB96DAE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84713" y="6000172"/>
            <a:ext cx="499301" cy="381578"/>
          </a:xfrm>
          <a:custGeom>
            <a:avLst/>
            <a:gdLst>
              <a:gd name="connsiteX0" fmla="*/ 497429 w 499301"/>
              <a:gd name="connsiteY0" fmla="*/ 0 h 381578"/>
              <a:gd name="connsiteX1" fmla="*/ 499301 w 499301"/>
              <a:gd name="connsiteY1" fmla="*/ 0 h 381578"/>
              <a:gd name="connsiteX2" fmla="*/ 499301 w 499301"/>
              <a:gd name="connsiteY2" fmla="*/ 381578 h 381578"/>
              <a:gd name="connsiteX3" fmla="*/ 0 w 499301"/>
              <a:gd name="connsiteY3" fmla="*/ 381578 h 381578"/>
              <a:gd name="connsiteX4" fmla="*/ 303373 w 499301"/>
              <a:gd name="connsiteY4" fmla="*/ 334513 h 381578"/>
              <a:gd name="connsiteX5" fmla="*/ 487417 w 499301"/>
              <a:gd name="connsiteY5" fmla="*/ 100214 h 38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301" h="381578">
                <a:moveTo>
                  <a:pt x="497429" y="0"/>
                </a:moveTo>
                <a:lnTo>
                  <a:pt x="499301" y="0"/>
                </a:lnTo>
                <a:lnTo>
                  <a:pt x="499301" y="381578"/>
                </a:lnTo>
                <a:lnTo>
                  <a:pt x="0" y="381578"/>
                </a:lnTo>
                <a:cubicBezTo>
                  <a:pt x="126405" y="381578"/>
                  <a:pt x="227530" y="363968"/>
                  <a:pt x="303373" y="334513"/>
                </a:cubicBezTo>
                <a:cubicBezTo>
                  <a:pt x="402981" y="290361"/>
                  <a:pt x="463458" y="209785"/>
                  <a:pt x="487417" y="10021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b">
            <a:noAutofit/>
          </a:bodyPr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290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DED4568E-E948-4BFD-8D50-264D99AE53A3}"/>
              </a:ext>
            </a:extLst>
          </p:cNvPr>
          <p:cNvSpPr/>
          <p:nvPr/>
        </p:nvSpPr>
        <p:spPr bwMode="gray">
          <a:xfrm>
            <a:off x="0" y="0"/>
            <a:ext cx="10261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E5AFE650-509F-4D44-9E3F-839839E4A7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811906" y="0"/>
            <a:ext cx="5380095" cy="6858000"/>
          </a:xfrm>
          <a:custGeom>
            <a:avLst/>
            <a:gdLst>
              <a:gd name="connsiteX0" fmla="*/ 0 w 5380095"/>
              <a:gd name="connsiteY0" fmla="*/ 0 h 6858000"/>
              <a:gd name="connsiteX1" fmla="*/ 5380095 w 5380095"/>
              <a:gd name="connsiteY1" fmla="*/ 0 h 6858000"/>
              <a:gd name="connsiteX2" fmla="*/ 5380095 w 5380095"/>
              <a:gd name="connsiteY2" fmla="*/ 6858000 h 6858000"/>
              <a:gd name="connsiteX3" fmla="*/ 2280034 w 5380095"/>
              <a:gd name="connsiteY3" fmla="*/ 6858000 h 6858000"/>
              <a:gd name="connsiteX4" fmla="*/ 2283605 w 5380095"/>
              <a:gd name="connsiteY4" fmla="*/ 6741681 h 6858000"/>
              <a:gd name="connsiteX5" fmla="*/ 1917831 w 5380095"/>
              <a:gd name="connsiteY5" fmla="*/ 5298210 h 6858000"/>
              <a:gd name="connsiteX6" fmla="*/ 800201 w 5380095"/>
              <a:gd name="connsiteY6" fmla="*/ 4424385 h 6858000"/>
              <a:gd name="connsiteX7" fmla="*/ 1531209 w 5380095"/>
              <a:gd name="connsiteY7" fmla="*/ 3875723 h 6858000"/>
              <a:gd name="connsiteX8" fmla="*/ 1977936 w 5380095"/>
              <a:gd name="connsiteY8" fmla="*/ 2433064 h 6858000"/>
              <a:gd name="connsiteX9" fmla="*/ 1531209 w 5380095"/>
              <a:gd name="connsiteY9" fmla="*/ 929353 h 6858000"/>
              <a:gd name="connsiteX10" fmla="*/ 35958 w 5380095"/>
              <a:gd name="connsiteY10" fmla="*/ 7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095" h="6858000">
                <a:moveTo>
                  <a:pt x="0" y="0"/>
                </a:moveTo>
                <a:lnTo>
                  <a:pt x="5380095" y="0"/>
                </a:lnTo>
                <a:lnTo>
                  <a:pt x="5380095" y="6858000"/>
                </a:lnTo>
                <a:lnTo>
                  <a:pt x="2280034" y="6858000"/>
                </a:lnTo>
                <a:lnTo>
                  <a:pt x="2283605" y="6741681"/>
                </a:lnTo>
                <a:cubicBezTo>
                  <a:pt x="2283605" y="6171901"/>
                  <a:pt x="2161636" y="5684292"/>
                  <a:pt x="1917831" y="5298210"/>
                </a:cubicBezTo>
                <a:cubicBezTo>
                  <a:pt x="1653585" y="4892095"/>
                  <a:pt x="1287946" y="4607813"/>
                  <a:pt x="800201" y="4424385"/>
                </a:cubicBezTo>
                <a:cubicBezTo>
                  <a:pt x="1125093" y="4261939"/>
                  <a:pt x="1368763" y="4079052"/>
                  <a:pt x="1531209" y="3875723"/>
                </a:cubicBezTo>
                <a:cubicBezTo>
                  <a:pt x="1835931" y="3510218"/>
                  <a:pt x="1977936" y="3022879"/>
                  <a:pt x="1977936" y="2433064"/>
                </a:cubicBezTo>
                <a:cubicBezTo>
                  <a:pt x="1977936" y="1843249"/>
                  <a:pt x="1815489" y="1356045"/>
                  <a:pt x="1531209" y="929353"/>
                </a:cubicBezTo>
                <a:cubicBezTo>
                  <a:pt x="1196102" y="468418"/>
                  <a:pt x="697685" y="161109"/>
                  <a:pt x="35958" y="742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B9068-BE93-4ED1-BA10-ACD37E5EA7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552575" y="1773238"/>
            <a:ext cx="5760000" cy="2232705"/>
          </a:xfrm>
        </p:spPr>
        <p:txBody>
          <a:bodyPr anchor="b"/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067535-8033-4A31-B302-1B86B2213DF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1552575" y="4122057"/>
            <a:ext cx="5760000" cy="196759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CD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2F7384-A717-49AE-BD3E-06F3DFA69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773238"/>
            <a:ext cx="1058862" cy="2436812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3963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953A5-A1E2-487B-964E-A5BA1213AE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1538" y="0"/>
            <a:ext cx="6240462" cy="6858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B9068-BE93-4ED1-BA10-ACD37E5EA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9245600" cy="6858000"/>
          </a:xfrm>
          <a:gradFill>
            <a:gsLst>
              <a:gs pos="0">
                <a:schemeClr val="accent1"/>
              </a:gs>
              <a:gs pos="95000">
                <a:schemeClr val="accent1">
                  <a:alpha val="0"/>
                </a:schemeClr>
              </a:gs>
              <a:gs pos="65000">
                <a:schemeClr val="accent1"/>
              </a:gs>
            </a:gsLst>
            <a:lin ang="0" scaled="1"/>
          </a:gradFill>
        </p:spPr>
        <p:txBody>
          <a:bodyPr lIns="1548000" rIns="1440000" bIns="2844000" anchor="b"/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067535-8033-4A31-B302-1B86B2213DF8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1552575" y="4122057"/>
            <a:ext cx="5760000" cy="196759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CD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C2F7384-A717-49AE-BD3E-06F3DFA695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773238"/>
            <a:ext cx="1058862" cy="2436812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9887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98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e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506CB63-FF4F-4B2E-A069-35BE53C5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gray">
          <a:xfrm>
            <a:off x="10596012" y="333374"/>
            <a:ext cx="1188000" cy="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0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76770E2-A607-4A67-9C4B-D6688E55C11E}"/>
              </a:ext>
            </a:extLst>
          </p:cNvPr>
          <p:cNvSpPr/>
          <p:nvPr/>
        </p:nvSpPr>
        <p:spPr bwMode="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1F8DC27-372A-4AF4-A00E-1515096D3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590800" y="2997200"/>
            <a:ext cx="3360738" cy="1409700"/>
          </a:xfrm>
        </p:spPr>
        <p:txBody>
          <a:bodyPr/>
          <a:lstStyle>
            <a:lvl1pPr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Barmer Straße 22</a:t>
            </a:r>
          </a:p>
          <a:p>
            <a:pPr lvl="0"/>
            <a:r>
              <a:rPr lang="de-DE"/>
              <a:t>12345 </a:t>
            </a:r>
            <a:r>
              <a:rPr lang="de-DE" err="1"/>
              <a:t>Barmerhausen</a:t>
            </a:r>
            <a:endParaRPr lang="de-DE"/>
          </a:p>
          <a:p>
            <a:pPr lvl="0"/>
            <a:r>
              <a:rPr lang="de-DE"/>
              <a:t>Tel: 0202 / 123456</a:t>
            </a:r>
          </a:p>
          <a:p>
            <a:pPr lvl="0"/>
            <a:r>
              <a:rPr lang="de-DE"/>
              <a:t>Mail: beate.bartok@barmenia.de</a:t>
            </a:r>
          </a:p>
          <a:p>
            <a:pPr lvl="0"/>
            <a:r>
              <a:rPr lang="de-DE"/>
              <a:t>www.barmenia.de</a:t>
            </a:r>
          </a:p>
          <a:p>
            <a:pPr lvl="0"/>
            <a:endParaRPr lang="de-DE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0AD68B5-1DBE-4954-8ED4-A3B8ACB8A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90800" y="2074864"/>
            <a:ext cx="3360738" cy="725486"/>
          </a:xfrm>
        </p:spPr>
        <p:txBody>
          <a:bodyPr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8FB3D96-BC1D-4B40-9B57-B3F8F240BC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42750" y="1773237"/>
            <a:ext cx="2952000" cy="388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B5C4D859-D786-4ACA-AA83-D6AE3AA3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012" y="333374"/>
            <a:ext cx="1187284" cy="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6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576770E2-A607-4A67-9C4B-D6688E55C11E}"/>
              </a:ext>
            </a:extLst>
          </p:cNvPr>
          <p:cNvSpPr/>
          <p:nvPr/>
        </p:nvSpPr>
        <p:spPr bwMode="gray">
          <a:xfrm>
            <a:off x="0" y="0"/>
            <a:ext cx="92329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1F8DC27-372A-4AF4-A00E-1515096D3A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2590800" y="2997200"/>
            <a:ext cx="3360738" cy="1409700"/>
          </a:xfrm>
        </p:spPr>
        <p:txBody>
          <a:bodyPr/>
          <a:lstStyle>
            <a:lvl1pPr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Barmer Straße 22</a:t>
            </a:r>
          </a:p>
          <a:p>
            <a:pPr lvl="0"/>
            <a:r>
              <a:rPr lang="de-DE"/>
              <a:t>12345 </a:t>
            </a:r>
            <a:r>
              <a:rPr lang="de-DE" err="1"/>
              <a:t>Barmerhausen</a:t>
            </a:r>
            <a:endParaRPr lang="de-DE"/>
          </a:p>
          <a:p>
            <a:pPr lvl="0"/>
            <a:r>
              <a:rPr lang="de-DE"/>
              <a:t>Tel: 0202 / 123456</a:t>
            </a:r>
          </a:p>
          <a:p>
            <a:pPr lvl="0"/>
            <a:r>
              <a:rPr lang="de-DE"/>
              <a:t>Mail: beate.bartok@barmenia.de</a:t>
            </a:r>
          </a:p>
          <a:p>
            <a:pPr lvl="0"/>
            <a:r>
              <a:rPr lang="de-DE"/>
              <a:t>www.barmenia.de</a:t>
            </a:r>
          </a:p>
          <a:p>
            <a:pPr lvl="0"/>
            <a:endParaRPr lang="de-DE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0AD68B5-1DBE-4954-8ED4-A3B8ACB8A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2590800" y="2074864"/>
            <a:ext cx="3360738" cy="725486"/>
          </a:xfrm>
        </p:spPr>
        <p:txBody>
          <a:bodyPr anchor="b"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7" name="Bildplatzhalter 18">
            <a:extLst>
              <a:ext uri="{FF2B5EF4-FFF2-40B4-BE49-F238E27FC236}">
                <a16:creationId xmlns:a16="http://schemas.microsoft.com/office/drawing/2014/main" id="{E77F1ADE-BCB0-4263-9C83-3D2DC78F8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811906" y="0"/>
            <a:ext cx="5380095" cy="6858000"/>
          </a:xfrm>
          <a:custGeom>
            <a:avLst/>
            <a:gdLst>
              <a:gd name="connsiteX0" fmla="*/ 0 w 5380095"/>
              <a:gd name="connsiteY0" fmla="*/ 0 h 6858000"/>
              <a:gd name="connsiteX1" fmla="*/ 5380095 w 5380095"/>
              <a:gd name="connsiteY1" fmla="*/ 0 h 6858000"/>
              <a:gd name="connsiteX2" fmla="*/ 5380095 w 5380095"/>
              <a:gd name="connsiteY2" fmla="*/ 6858000 h 6858000"/>
              <a:gd name="connsiteX3" fmla="*/ 2280034 w 5380095"/>
              <a:gd name="connsiteY3" fmla="*/ 6858000 h 6858000"/>
              <a:gd name="connsiteX4" fmla="*/ 2283605 w 5380095"/>
              <a:gd name="connsiteY4" fmla="*/ 6741681 h 6858000"/>
              <a:gd name="connsiteX5" fmla="*/ 1917831 w 5380095"/>
              <a:gd name="connsiteY5" fmla="*/ 5298210 h 6858000"/>
              <a:gd name="connsiteX6" fmla="*/ 800201 w 5380095"/>
              <a:gd name="connsiteY6" fmla="*/ 4424385 h 6858000"/>
              <a:gd name="connsiteX7" fmla="*/ 1531209 w 5380095"/>
              <a:gd name="connsiteY7" fmla="*/ 3875723 h 6858000"/>
              <a:gd name="connsiteX8" fmla="*/ 1977936 w 5380095"/>
              <a:gd name="connsiteY8" fmla="*/ 2433064 h 6858000"/>
              <a:gd name="connsiteX9" fmla="*/ 1531209 w 5380095"/>
              <a:gd name="connsiteY9" fmla="*/ 929353 h 6858000"/>
              <a:gd name="connsiteX10" fmla="*/ 35958 w 5380095"/>
              <a:gd name="connsiteY10" fmla="*/ 7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0095" h="6858000">
                <a:moveTo>
                  <a:pt x="0" y="0"/>
                </a:moveTo>
                <a:lnTo>
                  <a:pt x="5380095" y="0"/>
                </a:lnTo>
                <a:lnTo>
                  <a:pt x="5380095" y="6858000"/>
                </a:lnTo>
                <a:lnTo>
                  <a:pt x="2280034" y="6858000"/>
                </a:lnTo>
                <a:lnTo>
                  <a:pt x="2283605" y="6741681"/>
                </a:lnTo>
                <a:cubicBezTo>
                  <a:pt x="2283605" y="6171901"/>
                  <a:pt x="2161636" y="5684292"/>
                  <a:pt x="1917831" y="5298210"/>
                </a:cubicBezTo>
                <a:cubicBezTo>
                  <a:pt x="1653585" y="4892095"/>
                  <a:pt x="1287946" y="4607813"/>
                  <a:pt x="800201" y="4424385"/>
                </a:cubicBezTo>
                <a:cubicBezTo>
                  <a:pt x="1125093" y="4261939"/>
                  <a:pt x="1368763" y="4079052"/>
                  <a:pt x="1531209" y="3875723"/>
                </a:cubicBezTo>
                <a:cubicBezTo>
                  <a:pt x="1835931" y="3510218"/>
                  <a:pt x="1977936" y="3022879"/>
                  <a:pt x="1977936" y="2433064"/>
                </a:cubicBezTo>
                <a:cubicBezTo>
                  <a:pt x="1977936" y="1843249"/>
                  <a:pt x="1815489" y="1356045"/>
                  <a:pt x="1531209" y="929353"/>
                </a:cubicBezTo>
                <a:cubicBezTo>
                  <a:pt x="1196102" y="468418"/>
                  <a:pt x="697685" y="161109"/>
                  <a:pt x="35958" y="742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B062E7-BBB5-47C1-B2AD-5BC48DFE3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5427879"/>
            <a:ext cx="1485899" cy="9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F0EF-F073-4DF4-B97A-2E4E22624E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7B3CF-A2B0-46A5-BB65-61A1BB5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567642-393D-4518-8071-9C4C76D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62F49-83DA-4461-A640-72E8A8E0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55DB642-2813-4402-9DA0-03935C5539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160E8CC-1626-43AC-818A-FF44DBABDFCC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545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F0EF-F073-4DF4-B97A-2E4E22624E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7B3CF-A2B0-46A5-BB65-61A1BB5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567642-393D-4518-8071-9C4C76D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62F49-83DA-4461-A640-72E8A8E0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160E8CC-1626-43AC-818A-FF44DBABDFCC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07988" y="1773238"/>
            <a:ext cx="5543550" cy="46352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A2ABFF80-681F-4C52-97F9-D1179C3DBA5A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6240463" y="1773238"/>
            <a:ext cx="5543550" cy="460851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7B704E40-FB0D-4185-B0DD-B669E4D2F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435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39F0EF-F073-4DF4-B97A-2E4E22624E1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E7B3CF-A2B0-46A5-BB65-61A1BB55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567642-393D-4518-8071-9C4C76D6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262F49-83DA-4461-A640-72E8A8E0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160E8CC-1626-43AC-818A-FF44DBABDFCC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07988" y="2257427"/>
            <a:ext cx="5543550" cy="41243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9">
            <a:extLst>
              <a:ext uri="{FF2B5EF4-FFF2-40B4-BE49-F238E27FC236}">
                <a16:creationId xmlns:a16="http://schemas.microsoft.com/office/drawing/2014/main" id="{A2ABFF80-681F-4C52-97F9-D1179C3DBA5A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6240463" y="2257427"/>
            <a:ext cx="5543550" cy="41243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A920C7A-AEB4-4FC4-9EFF-C234ABAE5B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07988" y="1774800"/>
            <a:ext cx="5543550" cy="421005"/>
          </a:xfrm>
        </p:spPr>
        <p:txBody>
          <a:bodyPr/>
          <a:lstStyle>
            <a:lvl1pPr>
              <a:defRPr sz="2000" u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1594B655-CA65-45B4-85B5-31340AF19B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40463" y="1774800"/>
            <a:ext cx="5543550" cy="421005"/>
          </a:xfrm>
        </p:spPr>
        <p:txBody>
          <a:bodyPr/>
          <a:lstStyle>
            <a:lvl1pPr>
              <a:defRPr sz="2000" u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90514455-A3F2-4E08-B05B-03AF3AB56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58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02A1B-0981-4B13-B5B6-43B2CEF8986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8F7D19-E214-42DD-95FC-A5406F34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6A0199-5C06-404B-807E-1D0D30D5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8258D-90CA-4D6A-A19D-8E8AD332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95A5F12-5E68-4E1E-8946-9185C6A66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2394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_Cya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1340A-3D0F-4B60-9F2B-335A12BDF0A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4CA7C53-5FA5-479C-80B3-C763100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tt.mm.jjjj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543A60-EB52-4513-9FC8-8940F15E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6F8789-A296-4DD8-9AA6-5EB2020F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88F2DEFF-BEDF-4668-8C77-8DF0A97D97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07988" y="1345929"/>
            <a:ext cx="11376025" cy="216000"/>
          </a:xfrm>
        </p:spPr>
        <p:txBody>
          <a:bodyPr anchor="ctr"/>
          <a:lstStyle>
            <a:lvl1pPr>
              <a:lnSpc>
                <a:spcPct val="10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BAD302F-6436-4F1E-9A65-000C8C611DDA}"/>
              </a:ext>
            </a:extLst>
          </p:cNvPr>
          <p:cNvCxnSpPr/>
          <p:nvPr/>
        </p:nvCxnSpPr>
        <p:spPr bwMode="gray">
          <a:xfrm>
            <a:off x="407986" y="1095550"/>
            <a:ext cx="10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9">
            <a:extLst>
              <a:ext uri="{FF2B5EF4-FFF2-40B4-BE49-F238E27FC236}">
                <a16:creationId xmlns:a16="http://schemas.microsoft.com/office/drawing/2014/main" id="{2ECC3CDF-7F7F-445F-A518-D93141C2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6012" y="333374"/>
            <a:ext cx="1187284" cy="76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6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flächiges Mo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762AB2D-AEB7-4731-A117-B8EB3ECE2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381750"/>
          </a:xfrm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183C1D-408B-486A-85AB-02F93771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8267450-3712-4D23-A550-360E8BA3EE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F44C1B-E24A-41D6-AB24-9AF352787CF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 bwMode="gray">
          <a:xfrm>
            <a:off x="10596012" y="333375"/>
            <a:ext cx="1188000" cy="76164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48BCEE-8248-46BF-8A38-31B850AEA30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0" y="333375"/>
            <a:ext cx="10596012" cy="756000"/>
          </a:xfrm>
          <a:solidFill>
            <a:schemeClr val="bg1">
              <a:alpha val="80000"/>
            </a:schemeClr>
          </a:solidFill>
        </p:spPr>
        <p:txBody>
          <a:bodyPr lIns="414000" rIns="360000" bIns="36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165DC9-053F-47F0-A704-8B551CC807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1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tiv rechts mit Highlight-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762AB2D-AEB7-4731-A117-B8EB3ECE2D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5951538" y="0"/>
            <a:ext cx="6240461" cy="6381750"/>
          </a:xfrm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183C1D-408B-486A-85AB-02F93771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8267450-3712-4D23-A550-360E8BA3EE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8945C11-B921-4A99-AECB-A02023F412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291FE73-75C9-44CD-9F17-85222E7694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0" y="0"/>
            <a:ext cx="8379231" cy="6381750"/>
          </a:xfrm>
          <a:custGeom>
            <a:avLst/>
            <a:gdLst>
              <a:gd name="connsiteX0" fmla="*/ 0 w 8379231"/>
              <a:gd name="connsiteY0" fmla="*/ 0 h 6381750"/>
              <a:gd name="connsiteX1" fmla="*/ 529544 w 8379231"/>
              <a:gd name="connsiteY1" fmla="*/ 0 h 6381750"/>
              <a:gd name="connsiteX2" fmla="*/ 5554726 w 8379231"/>
              <a:gd name="connsiteY2" fmla="*/ 0 h 6381750"/>
              <a:gd name="connsiteX3" fmla="*/ 6084270 w 8379231"/>
              <a:gd name="connsiteY3" fmla="*/ 0 h 6381750"/>
              <a:gd name="connsiteX4" fmla="*/ 6154179 w 8379231"/>
              <a:gd name="connsiteY4" fmla="*/ 14437 h 6381750"/>
              <a:gd name="connsiteX5" fmla="*/ 7646306 w 8379231"/>
              <a:gd name="connsiteY5" fmla="*/ 934438 h 6381750"/>
              <a:gd name="connsiteX6" fmla="*/ 8092100 w 8379231"/>
              <a:gd name="connsiteY6" fmla="*/ 2435007 h 6381750"/>
              <a:gd name="connsiteX7" fmla="*/ 7646306 w 8379231"/>
              <a:gd name="connsiteY7" fmla="*/ 3874652 h 6381750"/>
              <a:gd name="connsiteX8" fmla="*/ 6916826 w 8379231"/>
              <a:gd name="connsiteY8" fmla="*/ 4422168 h 6381750"/>
              <a:gd name="connsiteX9" fmla="*/ 8032121 w 8379231"/>
              <a:gd name="connsiteY9" fmla="*/ 5294167 h 6381750"/>
              <a:gd name="connsiteX10" fmla="*/ 8374312 w 8379231"/>
              <a:gd name="connsiteY10" fmla="*/ 6323857 h 6381750"/>
              <a:gd name="connsiteX11" fmla="*/ 8379231 w 8379231"/>
              <a:gd name="connsiteY11" fmla="*/ 6381750 h 6381750"/>
              <a:gd name="connsiteX12" fmla="*/ 7849687 w 8379231"/>
              <a:gd name="connsiteY12" fmla="*/ 6381750 h 6381750"/>
              <a:gd name="connsiteX13" fmla="*/ 529544 w 8379231"/>
              <a:gd name="connsiteY13" fmla="*/ 6381750 h 6381750"/>
              <a:gd name="connsiteX14" fmla="*/ 0 w 8379231"/>
              <a:gd name="connsiteY14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79231" h="6381750">
                <a:moveTo>
                  <a:pt x="0" y="0"/>
                </a:moveTo>
                <a:lnTo>
                  <a:pt x="529544" y="0"/>
                </a:lnTo>
                <a:lnTo>
                  <a:pt x="5554726" y="0"/>
                </a:lnTo>
                <a:lnTo>
                  <a:pt x="6084270" y="0"/>
                </a:lnTo>
                <a:lnTo>
                  <a:pt x="6154179" y="14437"/>
                </a:lnTo>
                <a:cubicBezTo>
                  <a:pt x="6814523" y="167799"/>
                  <a:pt x="7311899" y="474466"/>
                  <a:pt x="7646306" y="934438"/>
                </a:cubicBezTo>
                <a:cubicBezTo>
                  <a:pt x="7929993" y="1360238"/>
                  <a:pt x="8092100" y="1846425"/>
                  <a:pt x="8092100" y="2435007"/>
                </a:cubicBezTo>
                <a:cubicBezTo>
                  <a:pt x="8092100" y="3023590"/>
                  <a:pt x="7950392" y="3509911"/>
                  <a:pt x="7646306" y="3874652"/>
                </a:cubicBezTo>
                <a:cubicBezTo>
                  <a:pt x="7484199" y="4077556"/>
                  <a:pt x="7241038" y="4260061"/>
                  <a:pt x="6916826" y="4422168"/>
                </a:cubicBezTo>
                <a:cubicBezTo>
                  <a:pt x="7403551" y="4605213"/>
                  <a:pt x="7768427" y="4888901"/>
                  <a:pt x="8032121" y="5294167"/>
                </a:cubicBezTo>
                <a:cubicBezTo>
                  <a:pt x="8214592" y="5583123"/>
                  <a:pt x="8328675" y="5929069"/>
                  <a:pt x="8374312" y="6323857"/>
                </a:cubicBezTo>
                <a:lnTo>
                  <a:pt x="8379231" y="6381750"/>
                </a:lnTo>
                <a:lnTo>
                  <a:pt x="7849687" y="6381750"/>
                </a:lnTo>
                <a:lnTo>
                  <a:pt x="529544" y="6381750"/>
                </a:lnTo>
                <a:lnTo>
                  <a:pt x="0" y="638175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tIns="432000" rIns="1728000" bIns="432000" anchor="ctr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216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32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648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864000" indent="-2160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2807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tiv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865556-6D80-4E46-A3F1-27E48E798A09}"/>
              </a:ext>
            </a:extLst>
          </p:cNvPr>
          <p:cNvSpPr/>
          <p:nvPr/>
        </p:nvSpPr>
        <p:spPr bwMode="gray">
          <a:xfrm>
            <a:off x="5951539" y="0"/>
            <a:ext cx="6240462" cy="638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2DDB50C7-856F-47C7-874A-B99CF55194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1" y="0"/>
            <a:ext cx="8379231" cy="6381750"/>
          </a:xfrm>
          <a:custGeom>
            <a:avLst/>
            <a:gdLst>
              <a:gd name="connsiteX0" fmla="*/ 0 w 8379231"/>
              <a:gd name="connsiteY0" fmla="*/ 0 h 6381750"/>
              <a:gd name="connsiteX1" fmla="*/ 6084270 w 8379231"/>
              <a:gd name="connsiteY1" fmla="*/ 0 h 6381750"/>
              <a:gd name="connsiteX2" fmla="*/ 6154179 w 8379231"/>
              <a:gd name="connsiteY2" fmla="*/ 14437 h 6381750"/>
              <a:gd name="connsiteX3" fmla="*/ 7646306 w 8379231"/>
              <a:gd name="connsiteY3" fmla="*/ 934438 h 6381750"/>
              <a:gd name="connsiteX4" fmla="*/ 8092100 w 8379231"/>
              <a:gd name="connsiteY4" fmla="*/ 2435007 h 6381750"/>
              <a:gd name="connsiteX5" fmla="*/ 7646306 w 8379231"/>
              <a:gd name="connsiteY5" fmla="*/ 3874652 h 6381750"/>
              <a:gd name="connsiteX6" fmla="*/ 6916826 w 8379231"/>
              <a:gd name="connsiteY6" fmla="*/ 4422168 h 6381750"/>
              <a:gd name="connsiteX7" fmla="*/ 8032121 w 8379231"/>
              <a:gd name="connsiteY7" fmla="*/ 5294167 h 6381750"/>
              <a:gd name="connsiteX8" fmla="*/ 8374312 w 8379231"/>
              <a:gd name="connsiteY8" fmla="*/ 6323857 h 6381750"/>
              <a:gd name="connsiteX9" fmla="*/ 8379231 w 8379231"/>
              <a:gd name="connsiteY9" fmla="*/ 6381750 h 6381750"/>
              <a:gd name="connsiteX10" fmla="*/ 0 w 8379231"/>
              <a:gd name="connsiteY10" fmla="*/ 6381750 h 638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79231" h="6381750">
                <a:moveTo>
                  <a:pt x="0" y="0"/>
                </a:moveTo>
                <a:lnTo>
                  <a:pt x="6084270" y="0"/>
                </a:lnTo>
                <a:lnTo>
                  <a:pt x="6154179" y="14437"/>
                </a:lnTo>
                <a:cubicBezTo>
                  <a:pt x="6814523" y="167799"/>
                  <a:pt x="7311899" y="474466"/>
                  <a:pt x="7646306" y="934438"/>
                </a:cubicBezTo>
                <a:cubicBezTo>
                  <a:pt x="7929993" y="1360238"/>
                  <a:pt x="8092100" y="1846425"/>
                  <a:pt x="8092100" y="2435007"/>
                </a:cubicBezTo>
                <a:cubicBezTo>
                  <a:pt x="8092100" y="3023590"/>
                  <a:pt x="7950392" y="3509911"/>
                  <a:pt x="7646306" y="3874652"/>
                </a:cubicBezTo>
                <a:cubicBezTo>
                  <a:pt x="7484199" y="4077556"/>
                  <a:pt x="7241038" y="4260061"/>
                  <a:pt x="6916826" y="4422168"/>
                </a:cubicBezTo>
                <a:cubicBezTo>
                  <a:pt x="7403551" y="4605213"/>
                  <a:pt x="7768427" y="4888901"/>
                  <a:pt x="8032121" y="5294167"/>
                </a:cubicBezTo>
                <a:cubicBezTo>
                  <a:pt x="8214592" y="5583123"/>
                  <a:pt x="8328675" y="5929069"/>
                  <a:pt x="8374312" y="6323857"/>
                </a:cubicBezTo>
                <a:lnTo>
                  <a:pt x="8379231" y="6381750"/>
                </a:lnTo>
                <a:lnTo>
                  <a:pt x="0" y="63817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5C183C1D-408B-486A-85AB-02F937714F0F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de-DE"/>
              <a:t>tt.mm.jjjj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8267450-3712-4D23-A550-360E8BA3EE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D8945C11-B921-4A99-AECB-A02023F412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9F1163D8-FA40-4D19-B53A-9C11F175120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1" y="333374"/>
            <a:ext cx="7730462" cy="720000"/>
          </a:xfrm>
          <a:custGeom>
            <a:avLst/>
            <a:gdLst>
              <a:gd name="connsiteX0" fmla="*/ 0 w 7714271"/>
              <a:gd name="connsiteY0" fmla="*/ 0 h 720000"/>
              <a:gd name="connsiteX1" fmla="*/ 6975495 w 7714271"/>
              <a:gd name="connsiteY1" fmla="*/ 0 h 720000"/>
              <a:gd name="connsiteX2" fmla="*/ 7022469 w 7714271"/>
              <a:gd name="connsiteY2" fmla="*/ 26085 h 720000"/>
              <a:gd name="connsiteX3" fmla="*/ 7646306 w 7714271"/>
              <a:gd name="connsiteY3" fmla="*/ 601064 h 720000"/>
              <a:gd name="connsiteX4" fmla="*/ 7714271 w 7714271"/>
              <a:gd name="connsiteY4" fmla="*/ 720000 h 720000"/>
              <a:gd name="connsiteX5" fmla="*/ 0 w 7714271"/>
              <a:gd name="connsiteY5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4271" h="720000">
                <a:moveTo>
                  <a:pt x="0" y="0"/>
                </a:moveTo>
                <a:lnTo>
                  <a:pt x="6975495" y="0"/>
                </a:lnTo>
                <a:lnTo>
                  <a:pt x="7022469" y="26085"/>
                </a:lnTo>
                <a:cubicBezTo>
                  <a:pt x="7271157" y="179418"/>
                  <a:pt x="7479103" y="371078"/>
                  <a:pt x="7646306" y="601064"/>
                </a:cubicBezTo>
                <a:lnTo>
                  <a:pt x="7714271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 vert="horz" lIns="414000" tIns="0" rIns="360000" bIns="36000" rtlCol="0" anchor="ctr">
            <a:noAutofit/>
          </a:bodyPr>
          <a:lstStyle>
            <a:lvl1pPr>
              <a:defRPr lang="de-DE" dirty="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615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1E182D-DEEA-46BE-A15D-26610DD6625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8" y="333374"/>
            <a:ext cx="9864000" cy="68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7988" y="1773239"/>
            <a:ext cx="11376024" cy="46085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5D342C-CF9A-48FB-9A9A-A6C1C9D62DE0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08455" y="6562141"/>
            <a:ext cx="840581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e-DE"/>
              <a:t>tt.mm.jjjj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6F7FB0-482C-42B5-8155-12BEEACB5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986" y="6562141"/>
            <a:ext cx="5543552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/>
              <a:t>Barmenia PowerPoint Template  │ Barmenia Marketing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F13ED6-A1E3-44FF-950C-818F5A2E3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41905" y="6562141"/>
            <a:ext cx="342107" cy="10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accent3"/>
                </a:solidFill>
              </a:defRPr>
            </a:lvl1pPr>
          </a:lstStyle>
          <a:p>
            <a:fld id="{68C043CC-5C95-4899-A53E-B5A0898FD6B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F2275C-23CC-498E-9DD6-90C99C0BF7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gray">
          <a:xfrm>
            <a:off x="10596012" y="333374"/>
            <a:ext cx="1188000" cy="762176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EB55AF8-73D5-4DE4-9192-33028504D75D}"/>
              </a:ext>
            </a:extLst>
          </p:cNvPr>
          <p:cNvCxnSpPr/>
          <p:nvPr/>
        </p:nvCxnSpPr>
        <p:spPr bwMode="gray">
          <a:xfrm>
            <a:off x="407986" y="1095550"/>
            <a:ext cx="10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1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3" r:id="rId4"/>
    <p:sldLayoutId id="2147483653" r:id="rId5"/>
    <p:sldLayoutId id="2147483674" r:id="rId6"/>
    <p:sldLayoutId id="2147483657" r:id="rId7"/>
    <p:sldLayoutId id="2147483660" r:id="rId8"/>
    <p:sldLayoutId id="2147483662" r:id="rId9"/>
    <p:sldLayoutId id="2147483669" r:id="rId10"/>
    <p:sldLayoutId id="2147483651" r:id="rId11"/>
    <p:sldLayoutId id="2147483675" r:id="rId12"/>
    <p:sldLayoutId id="2147483659" r:id="rId13"/>
    <p:sldLayoutId id="2147483671" r:id="rId14"/>
    <p:sldLayoutId id="214748367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pos="3749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845" userDrawn="1">
          <p15:clr>
            <a:srgbClr val="F26B43"/>
          </p15:clr>
        </p15:guide>
        <p15:guide id="9" orient="horz" pos="1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armenia-firmenloesungen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menia-firmenloesungen.de/" TargetMode="External"/><Relationship Id="rId2" Type="http://schemas.openxmlformats.org/officeDocument/2006/relationships/hyperlink" Target="mailto:daniel.schuermann@barmenia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B332E94-9DE8-489C-97AA-12B9F4351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Betriebliche Altersversorgung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3B1661A8-049B-4406-8487-4C855B42D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err="1"/>
              <a:t>Arbeitskraftabsicherung</a:t>
            </a:r>
            <a:r>
              <a:rPr lang="en-US"/>
              <a:t> </a:t>
            </a:r>
            <a:r>
              <a:rPr lang="en-US" err="1"/>
              <a:t>für</a:t>
            </a:r>
            <a:r>
              <a:rPr lang="en-US"/>
              <a:t> </a:t>
            </a:r>
            <a:r>
              <a:rPr lang="en-US" err="1"/>
              <a:t>Ihre</a:t>
            </a:r>
            <a:r>
              <a:rPr lang="en-US"/>
              <a:t> </a:t>
            </a:r>
            <a:r>
              <a:rPr lang="en-US" err="1"/>
              <a:t>Mitarbeiter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96A30B-D922-43EB-BE08-87D00BF116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r="22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371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CF0F423B-7023-4388-85A9-86B17C364AB5}"/>
              </a:ext>
            </a:extLst>
          </p:cNvPr>
          <p:cNvSpPr/>
          <p:nvPr/>
        </p:nvSpPr>
        <p:spPr>
          <a:xfrm>
            <a:off x="0" y="2694195"/>
            <a:ext cx="12192000" cy="1151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30600CD-B2A8-44D1-89A8-0A0CA43E18D7}"/>
              </a:ext>
            </a:extLst>
          </p:cNvPr>
          <p:cNvSpPr txBox="1">
            <a:spLocks/>
          </p:cNvSpPr>
          <p:nvPr/>
        </p:nvSpPr>
        <p:spPr>
          <a:xfrm>
            <a:off x="7752005" y="2873963"/>
            <a:ext cx="1584005" cy="79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>
                <a:solidFill>
                  <a:schemeClr val="bg1"/>
                </a:solidFill>
              </a:rPr>
              <a:t>Konzept-erstellung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EDC5396-6521-4DC1-80A8-D051D9065D9C}"/>
              </a:ext>
            </a:extLst>
          </p:cNvPr>
          <p:cNvSpPr txBox="1">
            <a:spLocks/>
          </p:cNvSpPr>
          <p:nvPr/>
        </p:nvSpPr>
        <p:spPr>
          <a:xfrm>
            <a:off x="10200011" y="2873963"/>
            <a:ext cx="1584005" cy="79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>
                <a:solidFill>
                  <a:schemeClr val="bg1"/>
                </a:solidFill>
              </a:rPr>
              <a:t>Konzept-implementierung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D0D167B-C761-46EE-ACB1-C9DFBE9E8CBF}"/>
              </a:ext>
            </a:extLst>
          </p:cNvPr>
          <p:cNvSpPr txBox="1">
            <a:spLocks/>
          </p:cNvSpPr>
          <p:nvPr/>
        </p:nvSpPr>
        <p:spPr>
          <a:xfrm>
            <a:off x="407989" y="2873963"/>
            <a:ext cx="1584005" cy="79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000">
                <a:solidFill>
                  <a:schemeClr val="bg1"/>
                </a:solidFill>
              </a:rPr>
              <a:t>Status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F5E1B0-9C62-4E94-80C3-532531A2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3B3EA060-DBD4-4055-B7CA-6B7D1AAD3A06}"/>
              </a:ext>
            </a:extLst>
          </p:cNvPr>
          <p:cNvSpPr txBox="1">
            <a:spLocks/>
          </p:cNvSpPr>
          <p:nvPr/>
        </p:nvSpPr>
        <p:spPr>
          <a:xfrm>
            <a:off x="5304000" y="2873963"/>
            <a:ext cx="1584005" cy="79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2000">
                <a:solidFill>
                  <a:schemeClr val="bg1"/>
                </a:solidFill>
              </a:rPr>
              <a:t>Unternehmens-ziele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9" name="Freihandform: Form 22">
            <a:extLst>
              <a:ext uri="{FF2B5EF4-FFF2-40B4-BE49-F238E27FC236}">
                <a16:creationId xmlns:a16="http://schemas.microsoft.com/office/drawing/2014/main" id="{A776A34F-2699-42F4-BDD9-5ADCC161F09F}"/>
              </a:ext>
            </a:extLst>
          </p:cNvPr>
          <p:cNvSpPr>
            <a:spLocks noChangeAspect="1"/>
          </p:cNvSpPr>
          <p:nvPr/>
        </p:nvSpPr>
        <p:spPr>
          <a:xfrm>
            <a:off x="7158110" y="2961795"/>
            <a:ext cx="330989" cy="616337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C4AE1248-066F-40E5-A048-75854620456D}"/>
              </a:ext>
            </a:extLst>
          </p:cNvPr>
          <p:cNvSpPr txBox="1">
            <a:spLocks/>
          </p:cNvSpPr>
          <p:nvPr/>
        </p:nvSpPr>
        <p:spPr>
          <a:xfrm>
            <a:off x="2855994" y="2873963"/>
            <a:ext cx="1584005" cy="79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>
                <a:solidFill>
                  <a:schemeClr val="bg1"/>
                </a:solidFill>
              </a:rPr>
              <a:t>Analyse</a:t>
            </a:r>
          </a:p>
        </p:txBody>
      </p:sp>
      <p:sp>
        <p:nvSpPr>
          <p:cNvPr id="29" name="Freihandform: Form 22">
            <a:extLst>
              <a:ext uri="{FF2B5EF4-FFF2-40B4-BE49-F238E27FC236}">
                <a16:creationId xmlns:a16="http://schemas.microsoft.com/office/drawing/2014/main" id="{EB754B42-C107-4E65-AA9D-DAEC9CB34B57}"/>
              </a:ext>
            </a:extLst>
          </p:cNvPr>
          <p:cNvSpPr>
            <a:spLocks noChangeAspect="1"/>
          </p:cNvSpPr>
          <p:nvPr/>
        </p:nvSpPr>
        <p:spPr>
          <a:xfrm>
            <a:off x="9613075" y="2961795"/>
            <a:ext cx="330989" cy="616337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30" name="Freihandform: Form 22">
            <a:extLst>
              <a:ext uri="{FF2B5EF4-FFF2-40B4-BE49-F238E27FC236}">
                <a16:creationId xmlns:a16="http://schemas.microsoft.com/office/drawing/2014/main" id="{F0324C1F-1EC7-4229-AEFA-33BC2527B3DA}"/>
              </a:ext>
            </a:extLst>
          </p:cNvPr>
          <p:cNvSpPr>
            <a:spLocks noChangeAspect="1"/>
          </p:cNvSpPr>
          <p:nvPr/>
        </p:nvSpPr>
        <p:spPr>
          <a:xfrm>
            <a:off x="4702905" y="2961795"/>
            <a:ext cx="330989" cy="616337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31" name="Freihandform: Form 22">
            <a:extLst>
              <a:ext uri="{FF2B5EF4-FFF2-40B4-BE49-F238E27FC236}">
                <a16:creationId xmlns:a16="http://schemas.microsoft.com/office/drawing/2014/main" id="{6156768F-5B65-44E0-BECA-3ED88A434C4F}"/>
              </a:ext>
            </a:extLst>
          </p:cNvPr>
          <p:cNvSpPr>
            <a:spLocks noChangeAspect="1"/>
          </p:cNvSpPr>
          <p:nvPr/>
        </p:nvSpPr>
        <p:spPr>
          <a:xfrm>
            <a:off x="2247699" y="2961795"/>
            <a:ext cx="330989" cy="616337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pic>
        <p:nvPicPr>
          <p:cNvPr id="23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442" y="4172564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93" y="4706485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73" y="5173156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292" y="5715409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/>
          <p:cNvSpPr txBox="1"/>
          <p:nvPr/>
        </p:nvSpPr>
        <p:spPr>
          <a:xfrm>
            <a:off x="8047046" y="4172564"/>
            <a:ext cx="1279214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haftungssicher</a:t>
            </a:r>
            <a:endParaRPr lang="de-DE" sz="1600"/>
          </a:p>
        </p:txBody>
      </p:sp>
      <p:sp>
        <p:nvSpPr>
          <p:cNvPr id="36" name="Textfeld 35"/>
          <p:cNvSpPr txBox="1"/>
          <p:nvPr/>
        </p:nvSpPr>
        <p:spPr>
          <a:xfrm>
            <a:off x="8034326" y="4653724"/>
            <a:ext cx="1279214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ganzheitlich</a:t>
            </a:r>
            <a:endParaRPr lang="de-DE" sz="1600"/>
          </a:p>
        </p:txBody>
      </p:sp>
      <p:sp>
        <p:nvSpPr>
          <p:cNvPr id="38" name="Textfeld 37"/>
          <p:cNvSpPr txBox="1"/>
          <p:nvPr/>
        </p:nvSpPr>
        <p:spPr>
          <a:xfrm>
            <a:off x="8046537" y="5134884"/>
            <a:ext cx="1556279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umsetzungsfähig</a:t>
            </a:r>
            <a:endParaRPr lang="de-DE" sz="1600"/>
          </a:p>
        </p:txBody>
      </p:sp>
      <p:sp>
        <p:nvSpPr>
          <p:cNvPr id="39" name="Textfeld 38"/>
          <p:cNvSpPr txBox="1"/>
          <p:nvPr/>
        </p:nvSpPr>
        <p:spPr>
          <a:xfrm>
            <a:off x="8047047" y="5572308"/>
            <a:ext cx="1556279" cy="5476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Berücksichtigung</a:t>
            </a:r>
            <a:r>
              <a:rPr lang="de-DE" sz="1600"/>
              <a:t> </a:t>
            </a:r>
            <a:r>
              <a:rPr lang="de-DE" sz="1600" b="1"/>
              <a:t>Unternehmensziele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582853" y="4155997"/>
            <a:ext cx="1788207" cy="482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Gemeinsame Definition erarbeiten</a:t>
            </a:r>
            <a:endParaRPr lang="de-DE" sz="1600"/>
          </a:p>
        </p:txBody>
      </p:sp>
      <p:sp>
        <p:nvSpPr>
          <p:cNvPr id="41" name="Textfeld 40"/>
          <p:cNvSpPr txBox="1"/>
          <p:nvPr/>
        </p:nvSpPr>
        <p:spPr>
          <a:xfrm>
            <a:off x="5582853" y="4810846"/>
            <a:ext cx="1788207" cy="2497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Mitarbeiterbindung</a:t>
            </a:r>
            <a:endParaRPr lang="de-DE" sz="1600"/>
          </a:p>
        </p:txBody>
      </p:sp>
      <p:sp>
        <p:nvSpPr>
          <p:cNvPr id="42" name="Textfeld 41"/>
          <p:cNvSpPr txBox="1"/>
          <p:nvPr/>
        </p:nvSpPr>
        <p:spPr>
          <a:xfrm>
            <a:off x="5582853" y="5334123"/>
            <a:ext cx="1788207" cy="2497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Mitarbeitermotivation</a:t>
            </a:r>
            <a:endParaRPr lang="de-DE" sz="1600"/>
          </a:p>
        </p:txBody>
      </p:sp>
      <p:pic>
        <p:nvPicPr>
          <p:cNvPr id="43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81" y="4172564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80" y="4806487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81" y="5335759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87" y="5869062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feld 46"/>
          <p:cNvSpPr txBox="1"/>
          <p:nvPr/>
        </p:nvSpPr>
        <p:spPr>
          <a:xfrm>
            <a:off x="5582853" y="5846127"/>
            <a:ext cx="1788207" cy="2497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Haftungsreduzierung</a:t>
            </a:r>
            <a:endParaRPr lang="de-DE" sz="1600"/>
          </a:p>
        </p:txBody>
      </p:sp>
      <p:sp>
        <p:nvSpPr>
          <p:cNvPr id="48" name="Textfeld 47"/>
          <p:cNvSpPr txBox="1"/>
          <p:nvPr/>
        </p:nvSpPr>
        <p:spPr>
          <a:xfrm>
            <a:off x="10512146" y="4172564"/>
            <a:ext cx="1483338" cy="531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Operative Begleitung</a:t>
            </a:r>
            <a:endParaRPr lang="de-DE" sz="1600"/>
          </a:p>
        </p:txBody>
      </p:sp>
      <p:sp>
        <p:nvSpPr>
          <p:cNvPr id="49" name="Textfeld 48"/>
          <p:cNvSpPr txBox="1"/>
          <p:nvPr/>
        </p:nvSpPr>
        <p:spPr>
          <a:xfrm>
            <a:off x="10504802" y="4817943"/>
            <a:ext cx="1279214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Umsetzung Marketing</a:t>
            </a:r>
            <a:endParaRPr lang="de-DE" sz="1600"/>
          </a:p>
        </p:txBody>
      </p:sp>
      <p:pic>
        <p:nvPicPr>
          <p:cNvPr id="50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13" y="4245148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13" y="4901693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feld 51"/>
          <p:cNvSpPr txBox="1"/>
          <p:nvPr/>
        </p:nvSpPr>
        <p:spPr>
          <a:xfrm>
            <a:off x="672603" y="4168395"/>
            <a:ext cx="1788207" cy="919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Erfassung aller aktuellen Versorgungslösungen</a:t>
            </a:r>
            <a:endParaRPr lang="de-DE" sz="1600"/>
          </a:p>
        </p:txBody>
      </p:sp>
      <p:sp>
        <p:nvSpPr>
          <p:cNvPr id="53" name="Textfeld 52"/>
          <p:cNvSpPr txBox="1"/>
          <p:nvPr/>
        </p:nvSpPr>
        <p:spPr>
          <a:xfrm>
            <a:off x="3127728" y="4172564"/>
            <a:ext cx="1788207" cy="823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Auswertung aller bestehenden Versorgungslösungen</a:t>
            </a:r>
            <a:endParaRPr lang="de-DE" sz="1600"/>
          </a:p>
        </p:txBody>
      </p:sp>
      <p:pic>
        <p:nvPicPr>
          <p:cNvPr id="54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7" y="4177675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15" y="4210662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feld 55"/>
          <p:cNvSpPr txBox="1"/>
          <p:nvPr/>
        </p:nvSpPr>
        <p:spPr>
          <a:xfrm>
            <a:off x="3127728" y="5094443"/>
            <a:ext cx="1788207" cy="8231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Analyse der Haftungsrisiken</a:t>
            </a:r>
            <a:endParaRPr lang="de-DE" sz="1600"/>
          </a:p>
        </p:txBody>
      </p:sp>
      <p:pic>
        <p:nvPicPr>
          <p:cNvPr id="57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62" y="5198392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>
            <a:off x="936590" y="2514687"/>
            <a:ext cx="447108" cy="447108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Ellipse 57"/>
          <p:cNvSpPr/>
          <p:nvPr/>
        </p:nvSpPr>
        <p:spPr>
          <a:xfrm>
            <a:off x="3416076" y="2514687"/>
            <a:ext cx="447108" cy="447108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9" name="Ellipse 58"/>
          <p:cNvSpPr/>
          <p:nvPr/>
        </p:nvSpPr>
        <p:spPr>
          <a:xfrm>
            <a:off x="5841710" y="2514687"/>
            <a:ext cx="447108" cy="447108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0" name="Ellipse 59"/>
          <p:cNvSpPr/>
          <p:nvPr/>
        </p:nvSpPr>
        <p:spPr>
          <a:xfrm>
            <a:off x="8320453" y="2513044"/>
            <a:ext cx="447108" cy="447108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1" name="Ellipse 60"/>
          <p:cNvSpPr/>
          <p:nvPr/>
        </p:nvSpPr>
        <p:spPr>
          <a:xfrm>
            <a:off x="10767501" y="2513044"/>
            <a:ext cx="447108" cy="447108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 anchorCtr="0"/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>
                <a:solidFill>
                  <a:schemeClr val="tx1"/>
                </a:solidFill>
              </a:rPr>
              <a:t>5</a:t>
            </a:r>
            <a:endParaRPr lang="de-DE" sz="2000">
              <a:solidFill>
                <a:schemeClr val="tx1"/>
              </a:solidFill>
            </a:endParaRPr>
          </a:p>
        </p:txBody>
      </p:sp>
      <p:sp>
        <p:nvSpPr>
          <p:cNvPr id="62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21115339">
            <a:off x="1333551" y="1053031"/>
            <a:ext cx="2148428" cy="1362083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600" b="1">
                <a:solidFill>
                  <a:schemeClr val="tx2"/>
                </a:solidFill>
              </a:rPr>
              <a:t>5-Punkte-Plan "Barmenia BestbAV"</a:t>
            </a:r>
            <a:endParaRPr lang="de-DE" sz="1600">
              <a:solidFill>
                <a:schemeClr val="tx2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5582853" y="6358131"/>
            <a:ext cx="1788207" cy="2497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Image</a:t>
            </a:r>
            <a:endParaRPr lang="de-DE" sz="1600"/>
          </a:p>
        </p:txBody>
      </p:sp>
      <p:pic>
        <p:nvPicPr>
          <p:cNvPr id="71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87" y="6363222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feld 62"/>
          <p:cNvSpPr txBox="1"/>
          <p:nvPr/>
        </p:nvSpPr>
        <p:spPr>
          <a:xfrm>
            <a:off x="10512146" y="5464849"/>
            <a:ext cx="1279214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600" b="1"/>
              <a:t>Beratung Mitarbeiter</a:t>
            </a:r>
            <a:endParaRPr lang="de-DE" sz="1600"/>
          </a:p>
        </p:txBody>
      </p:sp>
      <p:pic>
        <p:nvPicPr>
          <p:cNvPr id="64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13" y="5602118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9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  <p:bldP spid="21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5" grpId="0"/>
      <p:bldP spid="36" grpId="0"/>
      <p:bldP spid="38" grpId="0"/>
      <p:bldP spid="39" grpId="0"/>
      <p:bldP spid="40" grpId="0"/>
      <p:bldP spid="41" grpId="0"/>
      <p:bldP spid="42" grpId="0"/>
      <p:bldP spid="47" grpId="0"/>
      <p:bldP spid="48" grpId="0"/>
      <p:bldP spid="49" grpId="0"/>
      <p:bldP spid="52" grpId="0"/>
      <p:bldP spid="53" grpId="0"/>
      <p:bldP spid="56" grpId="0"/>
      <p:bldP spid="70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406800" y="1602000"/>
            <a:ext cx="4273063" cy="644769"/>
            <a:chOff x="4935412" y="4826039"/>
            <a:chExt cx="4273063" cy="644769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935413" y="4826039"/>
              <a:ext cx="4273062" cy="644769"/>
              <a:chOff x="5816722" y="2925454"/>
              <a:chExt cx="4273062" cy="644769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14" name="Abgerundetes Rechteck 13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12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2" y="4841969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Barmenia Versicherungen </a:t>
              </a:r>
              <a:r>
                <a:rPr lang="de-DE" err="1">
                  <a:solidFill>
                    <a:schemeClr val="bg1"/>
                  </a:solidFill>
                </a:rPr>
                <a:t>VVaG</a:t>
              </a:r>
              <a:endParaRPr lang="de-DE">
                <a:solidFill>
                  <a:schemeClr val="bg1"/>
                </a:solidFill>
              </a:endParaRPr>
            </a:p>
          </p:txBody>
        </p:sp>
      </p:grpSp>
      <p:sp>
        <p:nvSpPr>
          <p:cNvPr id="16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9" y="2813774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2813774"/>
            <a:ext cx="5903611" cy="233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Die Barmenia ist ein Versicherungsverein auf Gegenseitigkeit. </a:t>
            </a:r>
            <a:endParaRPr lang="de-DE" sz="1400" b="1">
              <a:latin typeface="+mj-lt"/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3250148"/>
            <a:ext cx="5903611" cy="4529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Als </a:t>
            </a:r>
            <a:r>
              <a:rPr lang="de-DE" sz="1400" err="1"/>
              <a:t>VVaG</a:t>
            </a:r>
            <a:r>
              <a:rPr lang="de-DE" sz="1400"/>
              <a:t> haben wir keine Aktionäre und handeln ausschließlich im Interesse unserer Vereinsmitglieder, also der Versicherten.</a:t>
            </a:r>
            <a:endParaRPr lang="de-DE" sz="1400" b="1">
              <a:latin typeface="+mj-lt"/>
            </a:endParaRP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3901829"/>
            <a:ext cx="5903611" cy="2300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Wir blicken auf über 115 Jahre Erfahrung und Erfolg zurück. </a:t>
            </a:r>
            <a:endParaRPr lang="de-DE" sz="1400" b="1">
              <a:latin typeface="+mj-lt"/>
            </a:endParaRP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1" y="4327978"/>
            <a:ext cx="5903611" cy="4394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Wir bieten unseren Kunden im Bereich der Altersvorsorge und der Absicherung biometrischer Risiken individuelle Lösungen.</a:t>
            </a:r>
            <a:endParaRPr lang="de-DE" sz="1400" b="1">
              <a:latin typeface="+mj-lt"/>
            </a:endParaRP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2" y="4965079"/>
            <a:ext cx="5903611" cy="43400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Unabhängige Ratingagenturen prüfen die Qualität der Produkte regelmäßig und bewerten sie immer wieder mit Bestnoten.</a:t>
            </a:r>
            <a:endParaRPr lang="de-DE" sz="1400" b="1">
              <a:latin typeface="+mj-lt"/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620173" y="5596688"/>
            <a:ext cx="5903609" cy="6290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400"/>
              <a:t>Wir sind uns der Verantwortung für unsere Kunden, Unternehmen, Vertriebspartner und Mitarbeiter, die Mitmenschen und die Umwelt bewusst. Deshalb sind uns wirtschaftliches Wachstum, gesellschaftliches Engagement sowie Nachhaltigkeit wichtige Anliegen</a:t>
            </a:r>
            <a:r>
              <a:rPr lang="de-DE" sz="1200"/>
              <a:t>.</a:t>
            </a:r>
            <a:endParaRPr lang="de-DE" sz="1200" b="1">
              <a:latin typeface="+mj-lt"/>
            </a:endParaRPr>
          </a:p>
        </p:txBody>
      </p:sp>
      <p:sp>
        <p:nvSpPr>
          <p:cNvPr id="30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8" y="3315415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1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7" y="3897463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2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45572" y="4384747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3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45571" y="5050134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4" name="Freihandform: Form 7">
            <a:extLst>
              <a:ext uri="{FF2B5EF4-FFF2-40B4-BE49-F238E27FC236}">
                <a16:creationId xmlns:a16="http://schemas.microsoft.com/office/drawing/2014/main" id="{183BA22D-B0FA-4252-9661-308FF44297AC}"/>
              </a:ext>
            </a:extLst>
          </p:cNvPr>
          <p:cNvSpPr>
            <a:spLocks noChangeAspect="1"/>
          </p:cNvSpPr>
          <p:nvPr/>
        </p:nvSpPr>
        <p:spPr>
          <a:xfrm>
            <a:off x="4951309" y="5715521"/>
            <a:ext cx="381427" cy="263893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600000">
            <a:off x="806099" y="3242401"/>
            <a:ext cx="2467429" cy="2467429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>
                <a:solidFill>
                  <a:schemeClr val="tx2"/>
                </a:solidFill>
              </a:rPr>
              <a:t>Ein verlässlicher Partner für Sie und Ihre Mitarbeiter</a:t>
            </a:r>
          </a:p>
        </p:txBody>
      </p:sp>
    </p:spTree>
    <p:extLst>
      <p:ext uri="{BB962C8B-B14F-4D97-AF65-F5344CB8AC3E}">
        <p14:creationId xmlns:p14="http://schemas.microsoft.com/office/powerpoint/2010/main" val="258236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06800" y="1602000"/>
            <a:ext cx="4273063" cy="644769"/>
            <a:chOff x="4935412" y="4826039"/>
            <a:chExt cx="4273063" cy="644769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4935413" y="4826039"/>
              <a:ext cx="4273062" cy="644769"/>
              <a:chOff x="5816722" y="2925454"/>
              <a:chExt cx="4273062" cy="644769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39" name="Abgerundetes Rechteck 38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37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2" y="4841969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Barmenia Mitarbeiterversorgungen</a:t>
              </a:r>
            </a:p>
          </p:txBody>
        </p:sp>
      </p:grp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2672862" y="2768122"/>
            <a:ext cx="2221056" cy="1613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/>
              <a:t>Seit Jahrzehnten bieten wir mittelständischen Kunden und ihren Beschäftigten überregional und branchenübergreifend hochwertige Lösungen der betrieblichen und privaten Vorsorge an</a:t>
            </a:r>
            <a:r>
              <a:rPr lang="de-DE" sz="1200"/>
              <a:t>.  </a:t>
            </a:r>
            <a:endParaRPr lang="de-DE" sz="1200" b="1">
              <a:latin typeface="+mj-lt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4976446" y="2696769"/>
            <a:ext cx="6899030" cy="1684731"/>
            <a:chOff x="4976446" y="2696769"/>
            <a:chExt cx="6899030" cy="1174733"/>
          </a:xfrm>
        </p:grpSpPr>
        <p:sp>
          <p:nvSpPr>
            <p:cNvPr id="55" name="Rechteck 54"/>
            <p:cNvSpPr/>
            <p:nvPr/>
          </p:nvSpPr>
          <p:spPr>
            <a:xfrm>
              <a:off x="11033491" y="3226732"/>
              <a:ext cx="841985" cy="644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/>
            </a:p>
          </p:txBody>
        </p:sp>
        <p:sp>
          <p:nvSpPr>
            <p:cNvPr id="54" name="Rechteck 53"/>
            <p:cNvSpPr/>
            <p:nvPr/>
          </p:nvSpPr>
          <p:spPr>
            <a:xfrm>
              <a:off x="11033491" y="2696769"/>
              <a:ext cx="841985" cy="644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/>
            </a:p>
          </p:txBody>
        </p:sp>
        <p:sp>
          <p:nvSpPr>
            <p:cNvPr id="53" name="Rechteck 52"/>
            <p:cNvSpPr/>
            <p:nvPr/>
          </p:nvSpPr>
          <p:spPr>
            <a:xfrm>
              <a:off x="4976446" y="3226733"/>
              <a:ext cx="841985" cy="644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/>
            </a:p>
          </p:txBody>
        </p:sp>
        <p:sp>
          <p:nvSpPr>
            <p:cNvPr id="2" name="Abgerundetes Rechteck 1"/>
            <p:cNvSpPr/>
            <p:nvPr/>
          </p:nvSpPr>
          <p:spPr>
            <a:xfrm>
              <a:off x="4976446" y="2696770"/>
              <a:ext cx="6899030" cy="117473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43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154647" y="2780693"/>
              <a:ext cx="6720829" cy="20416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>
                  <a:solidFill>
                    <a:srgbClr val="CDFF00"/>
                  </a:solidFill>
                </a:rPr>
                <a:t>Das Portfolio umfasst das gesamte Vorsorgespektrum und geht weit über die reine Risikoübernahme hinaus  </a:t>
              </a:r>
              <a:endParaRPr lang="de-DE" sz="1400" b="1">
                <a:solidFill>
                  <a:srgbClr val="CDFF00"/>
                </a:solidFill>
                <a:latin typeface="+mj-lt"/>
              </a:endParaRPr>
            </a:p>
          </p:txBody>
        </p:sp>
        <p:sp>
          <p:nvSpPr>
            <p:cNvPr id="44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217786" y="3272664"/>
              <a:ext cx="994107" cy="42152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>
                  <a:solidFill>
                    <a:srgbClr val="CDFF00"/>
                  </a:solidFill>
                </a:rPr>
                <a:t>Arbeitgeber- </a:t>
              </a:r>
              <a:br>
                <a:rPr lang="de-DE" sz="1400" b="1">
                  <a:solidFill>
                    <a:srgbClr val="CDFF00"/>
                  </a:solidFill>
                </a:rPr>
              </a:br>
              <a:r>
                <a:rPr lang="de-DE" sz="1400" b="1">
                  <a:solidFill>
                    <a:srgbClr val="CDFF00"/>
                  </a:solidFill>
                </a:rPr>
                <a:t>finanzierte </a:t>
              </a:r>
              <a:r>
                <a:rPr lang="de-DE" sz="1400" b="1" err="1">
                  <a:solidFill>
                    <a:srgbClr val="CDFF00"/>
                  </a:solidFill>
                </a:rPr>
                <a:t>bAV</a:t>
              </a:r>
              <a:endParaRPr lang="de-DE" sz="1400" b="1">
                <a:solidFill>
                  <a:srgbClr val="CDFF00"/>
                </a:solidFill>
                <a:latin typeface="+mj-lt"/>
              </a:endParaRPr>
            </a:p>
          </p:txBody>
        </p:sp>
        <p:sp>
          <p:nvSpPr>
            <p:cNvPr id="45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686024" y="3272664"/>
              <a:ext cx="948895" cy="4567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>
                  <a:solidFill>
                    <a:srgbClr val="CDFF00"/>
                  </a:solidFill>
                </a:rPr>
                <a:t>Entgelt-</a:t>
              </a:r>
              <a:br>
                <a:rPr lang="de-DE" sz="1400" b="1">
                  <a:solidFill>
                    <a:srgbClr val="CDFF00"/>
                  </a:solidFill>
                </a:rPr>
              </a:br>
              <a:r>
                <a:rPr lang="de-DE" sz="1400" b="1" err="1">
                  <a:solidFill>
                    <a:srgbClr val="CDFF00"/>
                  </a:solidFill>
                </a:rPr>
                <a:t>umwandlung</a:t>
              </a:r>
              <a:endParaRPr lang="de-DE" sz="1400" b="1">
                <a:solidFill>
                  <a:srgbClr val="CDFF00"/>
                </a:solidFill>
                <a:latin typeface="+mj-lt"/>
              </a:endParaRPr>
            </a:p>
          </p:txBody>
        </p:sp>
        <p:sp>
          <p:nvSpPr>
            <p:cNvPr id="46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218792" y="3282551"/>
              <a:ext cx="1332816" cy="45189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>
                  <a:solidFill>
                    <a:srgbClr val="CDFF00"/>
                  </a:solidFill>
                </a:rPr>
                <a:t>betriebliche </a:t>
              </a:r>
              <a:br>
                <a:rPr lang="de-DE" sz="1400" b="1">
                  <a:solidFill>
                    <a:srgbClr val="CDFF00"/>
                  </a:solidFill>
                </a:rPr>
              </a:br>
              <a:r>
                <a:rPr lang="de-DE" sz="1400" b="1">
                  <a:solidFill>
                    <a:srgbClr val="CDFF00"/>
                  </a:solidFill>
                </a:rPr>
                <a:t>Kranken-versicherung</a:t>
              </a:r>
              <a:endParaRPr lang="de-DE" sz="1400" b="1">
                <a:solidFill>
                  <a:srgbClr val="CDFF00"/>
                </a:solidFill>
                <a:latin typeface="+mj-lt"/>
              </a:endParaRPr>
            </a:p>
          </p:txBody>
        </p:sp>
        <p:sp>
          <p:nvSpPr>
            <p:cNvPr id="47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115995" y="3290254"/>
              <a:ext cx="1629335" cy="42152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>
                  <a:solidFill>
                    <a:srgbClr val="CDFF00"/>
                  </a:solidFill>
                  <a:latin typeface="+mj-lt"/>
                </a:rPr>
                <a:t>Einkommens-absicherung (bei Berufsunfähigkeit)</a:t>
              </a:r>
            </a:p>
          </p:txBody>
        </p:sp>
      </p:grpSp>
      <p:sp>
        <p:nvSpPr>
          <p:cNvPr id="48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406800" y="4983328"/>
            <a:ext cx="10536692" cy="819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/>
              <a:t>Der Bereich Mitarbeiterversorgungen:</a:t>
            </a:r>
          </a:p>
          <a:p>
            <a:r>
              <a:rPr lang="de-DE" sz="1400"/>
              <a:t>Als vollumfänglicher Dienstleister bieten wir Ihnen unternehmensindividuelle Lösungen. Wir begleiten Sie von der Analyse bis zur Umsetzung ganzheitlich und professionell.</a:t>
            </a:r>
            <a:endParaRPr lang="de-DE" sz="1400" b="1">
              <a:latin typeface="+mj-lt"/>
            </a:endParaRP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2DBEDFA8-AC12-4DE8-85AE-DF3AE9ACD07E}"/>
              </a:ext>
            </a:extLst>
          </p:cNvPr>
          <p:cNvSpPr txBox="1">
            <a:spLocks/>
          </p:cNvSpPr>
          <p:nvPr/>
        </p:nvSpPr>
        <p:spPr bwMode="gray">
          <a:xfrm>
            <a:off x="5555951" y="5942153"/>
            <a:ext cx="3283249" cy="2041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600" b="1">
                <a:solidFill>
                  <a:srgbClr val="00B0F0"/>
                </a:solidFill>
                <a:hlinkClick r:id="rId2"/>
              </a:rPr>
              <a:t>www.barmenia-firmenloesungen.de</a:t>
            </a:r>
            <a:endParaRPr lang="de-DE" sz="1600" b="1">
              <a:latin typeface="+mj-lt"/>
            </a:endParaRPr>
          </a:p>
        </p:txBody>
      </p:sp>
      <p:pic>
        <p:nvPicPr>
          <p:cNvPr id="51" name="Picture 210" descr="\\fs1\shellfolder\270206\Desktop\Gruppen\opt\OPT\AdobeStock_1753309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0" y="2768122"/>
            <a:ext cx="2166806" cy="11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B5EE03F-C279-42DE-B52E-1BD64F94A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411" y="5802448"/>
            <a:ext cx="483577" cy="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1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06800" y="1602000"/>
            <a:ext cx="4273063" cy="644769"/>
            <a:chOff x="4935412" y="4826039"/>
            <a:chExt cx="4273063" cy="644769"/>
          </a:xfrm>
        </p:grpSpPr>
        <p:grpSp>
          <p:nvGrpSpPr>
            <p:cNvPr id="35" name="Gruppieren 34"/>
            <p:cNvGrpSpPr/>
            <p:nvPr/>
          </p:nvGrpSpPr>
          <p:grpSpPr>
            <a:xfrm>
              <a:off x="4935413" y="4826039"/>
              <a:ext cx="4273062" cy="644769"/>
              <a:chOff x="5816722" y="2925454"/>
              <a:chExt cx="4273062" cy="644769"/>
            </a:xfrm>
          </p:grpSpPr>
          <p:sp>
            <p:nvSpPr>
              <p:cNvPr id="38" name="Rechteck 37"/>
              <p:cNvSpPr/>
              <p:nvPr/>
            </p:nvSpPr>
            <p:spPr>
              <a:xfrm>
                <a:off x="9247799" y="2925454"/>
                <a:ext cx="841985" cy="454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  <p:sp>
            <p:nvSpPr>
              <p:cNvPr id="39" name="Abgerundetes Rechteck 38"/>
              <p:cNvSpPr/>
              <p:nvPr/>
            </p:nvSpPr>
            <p:spPr>
              <a:xfrm>
                <a:off x="5816722" y="2925454"/>
                <a:ext cx="4273062" cy="64476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sp>
            <p:nvSpPr>
              <p:cNvPr id="40" name="Rechteck 39"/>
              <p:cNvSpPr/>
              <p:nvPr/>
            </p:nvSpPr>
            <p:spPr>
              <a:xfrm>
                <a:off x="5816722" y="2925454"/>
                <a:ext cx="841985" cy="644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/>
              </a:p>
            </p:txBody>
          </p:sp>
        </p:grpSp>
        <p:sp>
          <p:nvSpPr>
            <p:cNvPr id="37" name="Textplatzhalter 2">
              <a:extLst>
                <a:ext uri="{FF2B5EF4-FFF2-40B4-BE49-F238E27FC236}">
                  <a16:creationId xmlns:a16="http://schemas.microsoft.com/office/drawing/2014/main" id="{2DBEDFA8-AC12-4DE8-85AE-DF3AE9ACD07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4935412" y="4841969"/>
              <a:ext cx="4273063" cy="628839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FontTx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6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2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00" indent="-2160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>
                  <a:solidFill>
                    <a:schemeClr val="bg1"/>
                  </a:solidFill>
                </a:rPr>
                <a:t>Persönliche Beratung vor Ort</a:t>
              </a:r>
            </a:p>
          </p:txBody>
        </p:sp>
      </p:grpSp>
      <p:sp>
        <p:nvSpPr>
          <p:cNvPr id="26" name="Rechteck 25"/>
          <p:cNvSpPr/>
          <p:nvPr/>
        </p:nvSpPr>
        <p:spPr>
          <a:xfrm>
            <a:off x="3204050" y="3124397"/>
            <a:ext cx="4271875" cy="251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>
                <a:solidFill>
                  <a:schemeClr val="tx2"/>
                </a:solidFill>
              </a:rPr>
              <a:t>Vorname Name</a:t>
            </a:r>
          </a:p>
          <a:p>
            <a:r>
              <a:rPr lang="de-DE" sz="1600" b="1">
                <a:solidFill>
                  <a:schemeClr val="tx2"/>
                </a:solidFill>
              </a:rPr>
              <a:t>Funktion</a:t>
            </a:r>
          </a:p>
          <a:p>
            <a:r>
              <a:rPr lang="de-DE" sz="1600" b="1">
                <a:solidFill>
                  <a:schemeClr val="tx2"/>
                </a:solidFill>
              </a:rPr>
              <a:t>Bereich</a:t>
            </a:r>
          </a:p>
          <a:p>
            <a:endParaRPr lang="de-DE" sz="1600" b="1">
              <a:solidFill>
                <a:schemeClr val="tx2"/>
              </a:solidFill>
            </a:endParaRPr>
          </a:p>
          <a:p>
            <a:r>
              <a:rPr lang="de-DE" sz="1600" b="1">
                <a:solidFill>
                  <a:schemeClr val="tx2"/>
                </a:solidFill>
              </a:rPr>
              <a:t>Mobil: 	+49 </a:t>
            </a:r>
          </a:p>
          <a:p>
            <a:r>
              <a:rPr lang="de-DE" sz="1600" b="1">
                <a:solidFill>
                  <a:schemeClr val="tx2"/>
                </a:solidFill>
              </a:rPr>
              <a:t>E-Mail: 	</a:t>
            </a:r>
            <a:r>
              <a:rPr lang="de-DE" sz="1600" b="1">
                <a:solidFill>
                  <a:schemeClr val="tx2"/>
                </a:solidFill>
                <a:hlinkClick r:id="rId2"/>
              </a:rPr>
              <a:t>@barmenia.de</a:t>
            </a:r>
            <a:endParaRPr lang="de-DE" sz="1600" b="1">
              <a:solidFill>
                <a:schemeClr val="tx2"/>
              </a:solidFill>
            </a:endParaRPr>
          </a:p>
          <a:p>
            <a:r>
              <a:rPr lang="de-DE" sz="1600" b="1">
                <a:solidFill>
                  <a:schemeClr val="tx2"/>
                </a:solidFill>
              </a:rPr>
              <a:t>	</a:t>
            </a:r>
            <a:r>
              <a:rPr lang="de-DE" sz="1600" b="1">
                <a:solidFill>
                  <a:schemeClr val="tx2"/>
                </a:solidFill>
                <a:hlinkClick r:id="rId3"/>
              </a:rPr>
              <a:t>www.barmenia-firmenloesungen.de</a:t>
            </a:r>
            <a:endParaRPr lang="de-DE" sz="1600">
              <a:solidFill>
                <a:schemeClr val="tx2"/>
              </a:solidFill>
            </a:endParaRPr>
          </a:p>
        </p:txBody>
      </p:sp>
      <p:pic>
        <p:nvPicPr>
          <p:cNvPr id="27" name="Picture 196" descr="\\fs1\shellfolder\270206\Desktop\Gruppen\opt\OPT\AdobeStock_134298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294646"/>
            <a:ext cx="2253875" cy="17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45831" y="2701630"/>
            <a:ext cx="1887169" cy="785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b="1">
                <a:solidFill>
                  <a:srgbClr val="CDFF00"/>
                </a:solidFill>
              </a:rPr>
              <a:t>#</a:t>
            </a:r>
            <a:r>
              <a:rPr lang="de-DE" sz="1800" b="1" err="1">
                <a:solidFill>
                  <a:srgbClr val="CDFF00"/>
                </a:solidFill>
              </a:rPr>
              <a:t>MachenWirGern</a:t>
            </a:r>
            <a:endParaRPr lang="de-DE" sz="1800" b="1">
              <a:solidFill>
                <a:srgbClr val="CDFF00"/>
              </a:solidFill>
            </a:endParaRPr>
          </a:p>
          <a:p>
            <a:endParaRPr lang="de-DE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4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7E4AC68D-595A-40B7-8E78-10ECDF8AC45C}"/>
              </a:ext>
            </a:extLst>
          </p:cNvPr>
          <p:cNvSpPr>
            <a:spLocks noChangeAspect="1"/>
          </p:cNvSpPr>
          <p:nvPr/>
        </p:nvSpPr>
        <p:spPr>
          <a:xfrm>
            <a:off x="4187400" y="3738060"/>
            <a:ext cx="2985383" cy="2529484"/>
          </a:xfrm>
          <a:custGeom>
            <a:avLst/>
            <a:gdLst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83507 w 2985311"/>
              <a:gd name="connsiteY9" fmla="*/ 1604930 h 2524721"/>
              <a:gd name="connsiteX10" fmla="*/ 2973862 w 2985311"/>
              <a:gd name="connsiteY10" fmla="*/ 1708650 h 2524721"/>
              <a:gd name="connsiteX11" fmla="*/ 2796556 w 2985311"/>
              <a:gd name="connsiteY11" fmla="*/ 1951145 h 2524721"/>
              <a:gd name="connsiteX12" fmla="*/ 2504289 w 2985311"/>
              <a:gd name="connsiteY12" fmla="*/ 1999856 h 2524721"/>
              <a:gd name="connsiteX13" fmla="*/ 2486533 w 2985311"/>
              <a:gd name="connsiteY13" fmla="*/ 1999856 h 2524721"/>
              <a:gd name="connsiteX14" fmla="*/ 2041489 w 2985311"/>
              <a:gd name="connsiteY14" fmla="*/ 1999856 h 2524721"/>
              <a:gd name="connsiteX15" fmla="*/ 2041489 w 2985311"/>
              <a:gd name="connsiteY15" fmla="*/ 2000159 h 2524721"/>
              <a:gd name="connsiteX16" fmla="*/ 1243880 w 2985311"/>
              <a:gd name="connsiteY16" fmla="*/ 2000159 h 2524721"/>
              <a:gd name="connsiteX17" fmla="*/ 498129 w 2985311"/>
              <a:gd name="connsiteY17" fmla="*/ 2524721 h 2524721"/>
              <a:gd name="connsiteX18" fmla="*/ 497552 w 2985311"/>
              <a:gd name="connsiteY18" fmla="*/ 2000159 h 2524721"/>
              <a:gd name="connsiteX19" fmla="*/ 0 w 2985311"/>
              <a:gd name="connsiteY19" fmla="*/ 2000159 h 2524721"/>
              <a:gd name="connsiteX20" fmla="*/ 0 w 2985311"/>
              <a:gd name="connsiteY20" fmla="*/ 1666799 h 2524721"/>
              <a:gd name="connsiteX21" fmla="*/ 0 w 2985311"/>
              <a:gd name="connsiteY21" fmla="*/ 1166759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73862 w 2985311"/>
              <a:gd name="connsiteY9" fmla="*/ 1708650 h 2524721"/>
              <a:gd name="connsiteX10" fmla="*/ 2796556 w 2985311"/>
              <a:gd name="connsiteY10" fmla="*/ 1951145 h 2524721"/>
              <a:gd name="connsiteX11" fmla="*/ 2504289 w 2985311"/>
              <a:gd name="connsiteY11" fmla="*/ 1999856 h 2524721"/>
              <a:gd name="connsiteX12" fmla="*/ 2486533 w 2985311"/>
              <a:gd name="connsiteY12" fmla="*/ 1999856 h 2524721"/>
              <a:gd name="connsiteX13" fmla="*/ 2041489 w 2985311"/>
              <a:gd name="connsiteY13" fmla="*/ 1999856 h 2524721"/>
              <a:gd name="connsiteX14" fmla="*/ 2041489 w 2985311"/>
              <a:gd name="connsiteY14" fmla="*/ 2000159 h 2524721"/>
              <a:gd name="connsiteX15" fmla="*/ 1243880 w 2985311"/>
              <a:gd name="connsiteY15" fmla="*/ 2000159 h 2524721"/>
              <a:gd name="connsiteX16" fmla="*/ 498129 w 2985311"/>
              <a:gd name="connsiteY16" fmla="*/ 2524721 h 2524721"/>
              <a:gd name="connsiteX17" fmla="*/ 497552 w 2985311"/>
              <a:gd name="connsiteY17" fmla="*/ 2000159 h 2524721"/>
              <a:gd name="connsiteX18" fmla="*/ 0 w 2985311"/>
              <a:gd name="connsiteY18" fmla="*/ 2000159 h 2524721"/>
              <a:gd name="connsiteX19" fmla="*/ 0 w 2985311"/>
              <a:gd name="connsiteY19" fmla="*/ 1666799 h 2524721"/>
              <a:gd name="connsiteX20" fmla="*/ 0 w 2985311"/>
              <a:gd name="connsiteY20" fmla="*/ 1166759 h 2524721"/>
              <a:gd name="connsiteX21" fmla="*/ 0 w 2985311"/>
              <a:gd name="connsiteY21" fmla="*/ 0 h 2524721"/>
              <a:gd name="connsiteX0" fmla="*/ 0 w 2985383"/>
              <a:gd name="connsiteY0" fmla="*/ 0 h 2524721"/>
              <a:gd name="connsiteX1" fmla="*/ 497552 w 2985383"/>
              <a:gd name="connsiteY1" fmla="*/ 0 h 2524721"/>
              <a:gd name="connsiteX2" fmla="*/ 1243880 w 2985383"/>
              <a:gd name="connsiteY2" fmla="*/ 0 h 2524721"/>
              <a:gd name="connsiteX3" fmla="*/ 2985311 w 2985383"/>
              <a:gd name="connsiteY3" fmla="*/ 0 h 2524721"/>
              <a:gd name="connsiteX4" fmla="*/ 2985311 w 2985383"/>
              <a:gd name="connsiteY4" fmla="*/ 585080 h 2524721"/>
              <a:gd name="connsiteX5" fmla="*/ 2985311 w 2985383"/>
              <a:gd name="connsiteY5" fmla="*/ 1166759 h 2524721"/>
              <a:gd name="connsiteX6" fmla="*/ 2985311 w 2985383"/>
              <a:gd name="connsiteY6" fmla="*/ 1252040 h 2524721"/>
              <a:gd name="connsiteX7" fmla="*/ 2985311 w 2985383"/>
              <a:gd name="connsiteY7" fmla="*/ 1585528 h 2524721"/>
              <a:gd name="connsiteX8" fmla="*/ 2985311 w 2985383"/>
              <a:gd name="connsiteY8" fmla="*/ 1604930 h 2524721"/>
              <a:gd name="connsiteX9" fmla="*/ 2973862 w 2985383"/>
              <a:gd name="connsiteY9" fmla="*/ 1708650 h 2524721"/>
              <a:gd name="connsiteX10" fmla="*/ 2796556 w 2985383"/>
              <a:gd name="connsiteY10" fmla="*/ 1951145 h 2524721"/>
              <a:gd name="connsiteX11" fmla="*/ 2504289 w 2985383"/>
              <a:gd name="connsiteY11" fmla="*/ 1999856 h 2524721"/>
              <a:gd name="connsiteX12" fmla="*/ 2486533 w 2985383"/>
              <a:gd name="connsiteY12" fmla="*/ 1999856 h 2524721"/>
              <a:gd name="connsiteX13" fmla="*/ 2041489 w 2985383"/>
              <a:gd name="connsiteY13" fmla="*/ 1999856 h 2524721"/>
              <a:gd name="connsiteX14" fmla="*/ 2041489 w 2985383"/>
              <a:gd name="connsiteY14" fmla="*/ 2000159 h 2524721"/>
              <a:gd name="connsiteX15" fmla="*/ 1243880 w 2985383"/>
              <a:gd name="connsiteY15" fmla="*/ 2000159 h 2524721"/>
              <a:gd name="connsiteX16" fmla="*/ 498129 w 2985383"/>
              <a:gd name="connsiteY16" fmla="*/ 2524721 h 2524721"/>
              <a:gd name="connsiteX17" fmla="*/ 497552 w 2985383"/>
              <a:gd name="connsiteY17" fmla="*/ 2000159 h 2524721"/>
              <a:gd name="connsiteX18" fmla="*/ 0 w 2985383"/>
              <a:gd name="connsiteY18" fmla="*/ 2000159 h 2524721"/>
              <a:gd name="connsiteX19" fmla="*/ 0 w 2985383"/>
              <a:gd name="connsiteY19" fmla="*/ 1666799 h 2524721"/>
              <a:gd name="connsiteX20" fmla="*/ 0 w 2985383"/>
              <a:gd name="connsiteY20" fmla="*/ 1166759 h 2524721"/>
              <a:gd name="connsiteX21" fmla="*/ 0 w 2985383"/>
              <a:gd name="connsiteY21" fmla="*/ 0 h 2524721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  <a:gd name="connsiteX0" fmla="*/ 0 w 2985383"/>
              <a:gd name="connsiteY0" fmla="*/ 0 h 2529484"/>
              <a:gd name="connsiteX1" fmla="*/ 497552 w 2985383"/>
              <a:gd name="connsiteY1" fmla="*/ 0 h 2529484"/>
              <a:gd name="connsiteX2" fmla="*/ 1243880 w 2985383"/>
              <a:gd name="connsiteY2" fmla="*/ 0 h 2529484"/>
              <a:gd name="connsiteX3" fmla="*/ 2985311 w 2985383"/>
              <a:gd name="connsiteY3" fmla="*/ 0 h 2529484"/>
              <a:gd name="connsiteX4" fmla="*/ 2985311 w 2985383"/>
              <a:gd name="connsiteY4" fmla="*/ 585080 h 2529484"/>
              <a:gd name="connsiteX5" fmla="*/ 2985311 w 2985383"/>
              <a:gd name="connsiteY5" fmla="*/ 1166759 h 2529484"/>
              <a:gd name="connsiteX6" fmla="*/ 2985311 w 2985383"/>
              <a:gd name="connsiteY6" fmla="*/ 1252040 h 2529484"/>
              <a:gd name="connsiteX7" fmla="*/ 2985311 w 2985383"/>
              <a:gd name="connsiteY7" fmla="*/ 1585528 h 2529484"/>
              <a:gd name="connsiteX8" fmla="*/ 2985311 w 2985383"/>
              <a:gd name="connsiteY8" fmla="*/ 1604930 h 2529484"/>
              <a:gd name="connsiteX9" fmla="*/ 2973862 w 2985383"/>
              <a:gd name="connsiteY9" fmla="*/ 1708650 h 2529484"/>
              <a:gd name="connsiteX10" fmla="*/ 2796556 w 2985383"/>
              <a:gd name="connsiteY10" fmla="*/ 1951145 h 2529484"/>
              <a:gd name="connsiteX11" fmla="*/ 2504289 w 2985383"/>
              <a:gd name="connsiteY11" fmla="*/ 1999856 h 2529484"/>
              <a:gd name="connsiteX12" fmla="*/ 2486533 w 2985383"/>
              <a:gd name="connsiteY12" fmla="*/ 1999856 h 2529484"/>
              <a:gd name="connsiteX13" fmla="*/ 2041489 w 2985383"/>
              <a:gd name="connsiteY13" fmla="*/ 1999856 h 2529484"/>
              <a:gd name="connsiteX14" fmla="*/ 2041489 w 2985383"/>
              <a:gd name="connsiteY14" fmla="*/ 2000159 h 2529484"/>
              <a:gd name="connsiteX15" fmla="*/ 1243880 w 2985383"/>
              <a:gd name="connsiteY15" fmla="*/ 2000159 h 2529484"/>
              <a:gd name="connsiteX16" fmla="*/ 1241079 w 2985383"/>
              <a:gd name="connsiteY16" fmla="*/ 2529484 h 2529484"/>
              <a:gd name="connsiteX17" fmla="*/ 497552 w 2985383"/>
              <a:gd name="connsiteY17" fmla="*/ 2000159 h 2529484"/>
              <a:gd name="connsiteX18" fmla="*/ 0 w 2985383"/>
              <a:gd name="connsiteY18" fmla="*/ 2000159 h 2529484"/>
              <a:gd name="connsiteX19" fmla="*/ 0 w 2985383"/>
              <a:gd name="connsiteY19" fmla="*/ 1666799 h 2529484"/>
              <a:gd name="connsiteX20" fmla="*/ 0 w 2985383"/>
              <a:gd name="connsiteY20" fmla="*/ 1166759 h 2529484"/>
              <a:gd name="connsiteX21" fmla="*/ 0 w 2985383"/>
              <a:gd name="connsiteY21" fmla="*/ 0 h 2529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5383" h="2529484">
                <a:moveTo>
                  <a:pt x="0" y="0"/>
                </a:moveTo>
                <a:lnTo>
                  <a:pt x="497552" y="0"/>
                </a:lnTo>
                <a:lnTo>
                  <a:pt x="1243880" y="0"/>
                </a:lnTo>
                <a:lnTo>
                  <a:pt x="2985311" y="0"/>
                </a:lnTo>
                <a:lnTo>
                  <a:pt x="2985311" y="585080"/>
                </a:lnTo>
                <a:lnTo>
                  <a:pt x="2985311" y="1166759"/>
                </a:lnTo>
                <a:lnTo>
                  <a:pt x="2985311" y="1252040"/>
                </a:lnTo>
                <a:lnTo>
                  <a:pt x="2985311" y="1585528"/>
                </a:lnTo>
                <a:lnTo>
                  <a:pt x="2985311" y="1604930"/>
                </a:lnTo>
                <a:cubicBezTo>
                  <a:pt x="2986257" y="1665696"/>
                  <a:pt x="2977678" y="1674077"/>
                  <a:pt x="2973862" y="1708650"/>
                </a:cubicBezTo>
                <a:cubicBezTo>
                  <a:pt x="2950780" y="1822053"/>
                  <a:pt x="2892517" y="1905448"/>
                  <a:pt x="2796556" y="1951145"/>
                </a:cubicBezTo>
                <a:cubicBezTo>
                  <a:pt x="2723489" y="1981630"/>
                  <a:pt x="2626066" y="1999856"/>
                  <a:pt x="2504289" y="1999856"/>
                </a:cubicBezTo>
                <a:lnTo>
                  <a:pt x="2486533" y="1999856"/>
                </a:lnTo>
                <a:lnTo>
                  <a:pt x="2041489" y="1999856"/>
                </a:lnTo>
                <a:lnTo>
                  <a:pt x="2041489" y="2000159"/>
                </a:lnTo>
                <a:lnTo>
                  <a:pt x="1243880" y="2000159"/>
                </a:lnTo>
                <a:cubicBezTo>
                  <a:pt x="1242479" y="2264821"/>
                  <a:pt x="1242479" y="2264821"/>
                  <a:pt x="1241079" y="2529484"/>
                </a:cubicBezTo>
                <a:lnTo>
                  <a:pt x="497552" y="2000159"/>
                </a:lnTo>
                <a:lnTo>
                  <a:pt x="0" y="2000159"/>
                </a:lnTo>
                <a:lnTo>
                  <a:pt x="0" y="1666799"/>
                </a:lnTo>
                <a:lnTo>
                  <a:pt x="0" y="116675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96000" rIns="108000" bIns="72000" rtlCol="0" anchor="ctr" anchorCtr="0"/>
          <a:lstStyle/>
          <a:p>
            <a:pPr algn="ctr"/>
            <a:r>
              <a:rPr lang="de-DE" sz="1400" b="1"/>
              <a:t>…lassen Sie uns hierzu </a:t>
            </a:r>
          </a:p>
          <a:p>
            <a:pPr algn="ctr"/>
            <a:r>
              <a:rPr lang="de-DE" sz="1400" b="1"/>
              <a:t>ein gemeinsames Vorgehen abstimmen!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FAB6F87-6E15-430B-A832-441E5454C20D}"/>
              </a:ext>
            </a:extLst>
          </p:cNvPr>
          <p:cNvSpPr>
            <a:spLocks noChangeAspect="1"/>
          </p:cNvSpPr>
          <p:nvPr/>
        </p:nvSpPr>
        <p:spPr>
          <a:xfrm>
            <a:off x="2217691" y="2883096"/>
            <a:ext cx="2985383" cy="2524721"/>
          </a:xfrm>
          <a:custGeom>
            <a:avLst/>
            <a:gdLst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83507 w 2985311"/>
              <a:gd name="connsiteY9" fmla="*/ 1604930 h 2524721"/>
              <a:gd name="connsiteX10" fmla="*/ 2973862 w 2985311"/>
              <a:gd name="connsiteY10" fmla="*/ 1708650 h 2524721"/>
              <a:gd name="connsiteX11" fmla="*/ 2796556 w 2985311"/>
              <a:gd name="connsiteY11" fmla="*/ 1951145 h 2524721"/>
              <a:gd name="connsiteX12" fmla="*/ 2504289 w 2985311"/>
              <a:gd name="connsiteY12" fmla="*/ 1999856 h 2524721"/>
              <a:gd name="connsiteX13" fmla="*/ 2486533 w 2985311"/>
              <a:gd name="connsiteY13" fmla="*/ 1999856 h 2524721"/>
              <a:gd name="connsiteX14" fmla="*/ 2041489 w 2985311"/>
              <a:gd name="connsiteY14" fmla="*/ 1999856 h 2524721"/>
              <a:gd name="connsiteX15" fmla="*/ 2041489 w 2985311"/>
              <a:gd name="connsiteY15" fmla="*/ 2000159 h 2524721"/>
              <a:gd name="connsiteX16" fmla="*/ 1243880 w 2985311"/>
              <a:gd name="connsiteY16" fmla="*/ 2000159 h 2524721"/>
              <a:gd name="connsiteX17" fmla="*/ 498129 w 2985311"/>
              <a:gd name="connsiteY17" fmla="*/ 2524721 h 2524721"/>
              <a:gd name="connsiteX18" fmla="*/ 497552 w 2985311"/>
              <a:gd name="connsiteY18" fmla="*/ 2000159 h 2524721"/>
              <a:gd name="connsiteX19" fmla="*/ 0 w 2985311"/>
              <a:gd name="connsiteY19" fmla="*/ 2000159 h 2524721"/>
              <a:gd name="connsiteX20" fmla="*/ 0 w 2985311"/>
              <a:gd name="connsiteY20" fmla="*/ 1666799 h 2524721"/>
              <a:gd name="connsiteX21" fmla="*/ 0 w 2985311"/>
              <a:gd name="connsiteY21" fmla="*/ 1166759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73862 w 2985311"/>
              <a:gd name="connsiteY9" fmla="*/ 1708650 h 2524721"/>
              <a:gd name="connsiteX10" fmla="*/ 2796556 w 2985311"/>
              <a:gd name="connsiteY10" fmla="*/ 1951145 h 2524721"/>
              <a:gd name="connsiteX11" fmla="*/ 2504289 w 2985311"/>
              <a:gd name="connsiteY11" fmla="*/ 1999856 h 2524721"/>
              <a:gd name="connsiteX12" fmla="*/ 2486533 w 2985311"/>
              <a:gd name="connsiteY12" fmla="*/ 1999856 h 2524721"/>
              <a:gd name="connsiteX13" fmla="*/ 2041489 w 2985311"/>
              <a:gd name="connsiteY13" fmla="*/ 1999856 h 2524721"/>
              <a:gd name="connsiteX14" fmla="*/ 2041489 w 2985311"/>
              <a:gd name="connsiteY14" fmla="*/ 2000159 h 2524721"/>
              <a:gd name="connsiteX15" fmla="*/ 1243880 w 2985311"/>
              <a:gd name="connsiteY15" fmla="*/ 2000159 h 2524721"/>
              <a:gd name="connsiteX16" fmla="*/ 498129 w 2985311"/>
              <a:gd name="connsiteY16" fmla="*/ 2524721 h 2524721"/>
              <a:gd name="connsiteX17" fmla="*/ 497552 w 2985311"/>
              <a:gd name="connsiteY17" fmla="*/ 2000159 h 2524721"/>
              <a:gd name="connsiteX18" fmla="*/ 0 w 2985311"/>
              <a:gd name="connsiteY18" fmla="*/ 2000159 h 2524721"/>
              <a:gd name="connsiteX19" fmla="*/ 0 w 2985311"/>
              <a:gd name="connsiteY19" fmla="*/ 1666799 h 2524721"/>
              <a:gd name="connsiteX20" fmla="*/ 0 w 2985311"/>
              <a:gd name="connsiteY20" fmla="*/ 1166759 h 2524721"/>
              <a:gd name="connsiteX21" fmla="*/ 0 w 2985311"/>
              <a:gd name="connsiteY21" fmla="*/ 0 h 2524721"/>
              <a:gd name="connsiteX0" fmla="*/ 0 w 2985383"/>
              <a:gd name="connsiteY0" fmla="*/ 0 h 2524721"/>
              <a:gd name="connsiteX1" fmla="*/ 497552 w 2985383"/>
              <a:gd name="connsiteY1" fmla="*/ 0 h 2524721"/>
              <a:gd name="connsiteX2" fmla="*/ 1243880 w 2985383"/>
              <a:gd name="connsiteY2" fmla="*/ 0 h 2524721"/>
              <a:gd name="connsiteX3" fmla="*/ 2985311 w 2985383"/>
              <a:gd name="connsiteY3" fmla="*/ 0 h 2524721"/>
              <a:gd name="connsiteX4" fmla="*/ 2985311 w 2985383"/>
              <a:gd name="connsiteY4" fmla="*/ 585080 h 2524721"/>
              <a:gd name="connsiteX5" fmla="*/ 2985311 w 2985383"/>
              <a:gd name="connsiteY5" fmla="*/ 1166759 h 2524721"/>
              <a:gd name="connsiteX6" fmla="*/ 2985311 w 2985383"/>
              <a:gd name="connsiteY6" fmla="*/ 1252040 h 2524721"/>
              <a:gd name="connsiteX7" fmla="*/ 2985311 w 2985383"/>
              <a:gd name="connsiteY7" fmla="*/ 1585528 h 2524721"/>
              <a:gd name="connsiteX8" fmla="*/ 2985311 w 2985383"/>
              <a:gd name="connsiteY8" fmla="*/ 1604930 h 2524721"/>
              <a:gd name="connsiteX9" fmla="*/ 2973862 w 2985383"/>
              <a:gd name="connsiteY9" fmla="*/ 1708650 h 2524721"/>
              <a:gd name="connsiteX10" fmla="*/ 2796556 w 2985383"/>
              <a:gd name="connsiteY10" fmla="*/ 1951145 h 2524721"/>
              <a:gd name="connsiteX11" fmla="*/ 2504289 w 2985383"/>
              <a:gd name="connsiteY11" fmla="*/ 1999856 h 2524721"/>
              <a:gd name="connsiteX12" fmla="*/ 2486533 w 2985383"/>
              <a:gd name="connsiteY12" fmla="*/ 1999856 h 2524721"/>
              <a:gd name="connsiteX13" fmla="*/ 2041489 w 2985383"/>
              <a:gd name="connsiteY13" fmla="*/ 1999856 h 2524721"/>
              <a:gd name="connsiteX14" fmla="*/ 2041489 w 2985383"/>
              <a:gd name="connsiteY14" fmla="*/ 2000159 h 2524721"/>
              <a:gd name="connsiteX15" fmla="*/ 1243880 w 2985383"/>
              <a:gd name="connsiteY15" fmla="*/ 2000159 h 2524721"/>
              <a:gd name="connsiteX16" fmla="*/ 498129 w 2985383"/>
              <a:gd name="connsiteY16" fmla="*/ 2524721 h 2524721"/>
              <a:gd name="connsiteX17" fmla="*/ 497552 w 2985383"/>
              <a:gd name="connsiteY17" fmla="*/ 2000159 h 2524721"/>
              <a:gd name="connsiteX18" fmla="*/ 0 w 2985383"/>
              <a:gd name="connsiteY18" fmla="*/ 2000159 h 2524721"/>
              <a:gd name="connsiteX19" fmla="*/ 0 w 2985383"/>
              <a:gd name="connsiteY19" fmla="*/ 1666799 h 2524721"/>
              <a:gd name="connsiteX20" fmla="*/ 0 w 2985383"/>
              <a:gd name="connsiteY20" fmla="*/ 1166759 h 2524721"/>
              <a:gd name="connsiteX21" fmla="*/ 0 w 2985383"/>
              <a:gd name="connsiteY21" fmla="*/ 0 h 25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5383" h="2524721">
                <a:moveTo>
                  <a:pt x="0" y="0"/>
                </a:moveTo>
                <a:lnTo>
                  <a:pt x="497552" y="0"/>
                </a:lnTo>
                <a:lnTo>
                  <a:pt x="1243880" y="0"/>
                </a:lnTo>
                <a:lnTo>
                  <a:pt x="2985311" y="0"/>
                </a:lnTo>
                <a:lnTo>
                  <a:pt x="2985311" y="585080"/>
                </a:lnTo>
                <a:lnTo>
                  <a:pt x="2985311" y="1166759"/>
                </a:lnTo>
                <a:lnTo>
                  <a:pt x="2985311" y="1252040"/>
                </a:lnTo>
                <a:lnTo>
                  <a:pt x="2985311" y="1585528"/>
                </a:lnTo>
                <a:lnTo>
                  <a:pt x="2985311" y="1604930"/>
                </a:lnTo>
                <a:cubicBezTo>
                  <a:pt x="2986257" y="1665696"/>
                  <a:pt x="2977678" y="1674077"/>
                  <a:pt x="2973862" y="1708650"/>
                </a:cubicBezTo>
                <a:cubicBezTo>
                  <a:pt x="2950780" y="1822053"/>
                  <a:pt x="2892517" y="1905448"/>
                  <a:pt x="2796556" y="1951145"/>
                </a:cubicBezTo>
                <a:cubicBezTo>
                  <a:pt x="2723489" y="1981630"/>
                  <a:pt x="2626066" y="1999856"/>
                  <a:pt x="2504289" y="1999856"/>
                </a:cubicBezTo>
                <a:lnTo>
                  <a:pt x="2486533" y="1999856"/>
                </a:lnTo>
                <a:lnTo>
                  <a:pt x="2041489" y="1999856"/>
                </a:lnTo>
                <a:lnTo>
                  <a:pt x="2041489" y="2000159"/>
                </a:lnTo>
                <a:lnTo>
                  <a:pt x="1243880" y="2000159"/>
                </a:lnTo>
                <a:lnTo>
                  <a:pt x="498129" y="2524721"/>
                </a:lnTo>
                <a:cubicBezTo>
                  <a:pt x="497937" y="2349867"/>
                  <a:pt x="497744" y="2175013"/>
                  <a:pt x="497552" y="2000159"/>
                </a:cubicBezTo>
                <a:lnTo>
                  <a:pt x="0" y="2000159"/>
                </a:lnTo>
                <a:lnTo>
                  <a:pt x="0" y="1666799"/>
                </a:lnTo>
                <a:lnTo>
                  <a:pt x="0" y="116675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72000" rtlCol="0" anchor="t" anchorCtr="0"/>
          <a:lstStyle/>
          <a:p>
            <a:r>
              <a:rPr lang="de-DE" sz="1400" b="1"/>
              <a:t>Gerne lernen wir Sie und Ihr Unternehmen persönlich kennen und erhalten Sie ein auf Ihre Mitarbeiter zugeschnittenes Gesamtkonzept unter Berücksichtigung Ihrer Wünsche und Ziele sowie etwaiger, bereits bestehender Versorgungen…</a:t>
            </a: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1EF6CC4E-9552-49E0-AAC1-668FA7FD46AD}"/>
              </a:ext>
            </a:extLst>
          </p:cNvPr>
          <p:cNvSpPr>
            <a:spLocks noChangeAspect="1"/>
          </p:cNvSpPr>
          <p:nvPr/>
        </p:nvSpPr>
        <p:spPr>
          <a:xfrm>
            <a:off x="6050636" y="1774540"/>
            <a:ext cx="3817201" cy="3228262"/>
          </a:xfrm>
          <a:custGeom>
            <a:avLst/>
            <a:gdLst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83507 w 2985311"/>
              <a:gd name="connsiteY9" fmla="*/ 1604930 h 2524721"/>
              <a:gd name="connsiteX10" fmla="*/ 2973862 w 2985311"/>
              <a:gd name="connsiteY10" fmla="*/ 1708650 h 2524721"/>
              <a:gd name="connsiteX11" fmla="*/ 2796556 w 2985311"/>
              <a:gd name="connsiteY11" fmla="*/ 1951145 h 2524721"/>
              <a:gd name="connsiteX12" fmla="*/ 2504289 w 2985311"/>
              <a:gd name="connsiteY12" fmla="*/ 1999856 h 2524721"/>
              <a:gd name="connsiteX13" fmla="*/ 2486533 w 2985311"/>
              <a:gd name="connsiteY13" fmla="*/ 1999856 h 2524721"/>
              <a:gd name="connsiteX14" fmla="*/ 2041489 w 2985311"/>
              <a:gd name="connsiteY14" fmla="*/ 1999856 h 2524721"/>
              <a:gd name="connsiteX15" fmla="*/ 2041489 w 2985311"/>
              <a:gd name="connsiteY15" fmla="*/ 2000159 h 2524721"/>
              <a:gd name="connsiteX16" fmla="*/ 1243880 w 2985311"/>
              <a:gd name="connsiteY16" fmla="*/ 2000159 h 2524721"/>
              <a:gd name="connsiteX17" fmla="*/ 498129 w 2985311"/>
              <a:gd name="connsiteY17" fmla="*/ 2524721 h 2524721"/>
              <a:gd name="connsiteX18" fmla="*/ 497552 w 2985311"/>
              <a:gd name="connsiteY18" fmla="*/ 2000159 h 2524721"/>
              <a:gd name="connsiteX19" fmla="*/ 0 w 2985311"/>
              <a:gd name="connsiteY19" fmla="*/ 2000159 h 2524721"/>
              <a:gd name="connsiteX20" fmla="*/ 0 w 2985311"/>
              <a:gd name="connsiteY20" fmla="*/ 1666799 h 2524721"/>
              <a:gd name="connsiteX21" fmla="*/ 0 w 2985311"/>
              <a:gd name="connsiteY21" fmla="*/ 1166759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973862 w 2985311"/>
              <a:gd name="connsiteY9" fmla="*/ 1708650 h 2524721"/>
              <a:gd name="connsiteX10" fmla="*/ 2796556 w 2985311"/>
              <a:gd name="connsiteY10" fmla="*/ 1951145 h 2524721"/>
              <a:gd name="connsiteX11" fmla="*/ 2504289 w 2985311"/>
              <a:gd name="connsiteY11" fmla="*/ 1999856 h 2524721"/>
              <a:gd name="connsiteX12" fmla="*/ 2486533 w 2985311"/>
              <a:gd name="connsiteY12" fmla="*/ 1999856 h 2524721"/>
              <a:gd name="connsiteX13" fmla="*/ 2041489 w 2985311"/>
              <a:gd name="connsiteY13" fmla="*/ 1999856 h 2524721"/>
              <a:gd name="connsiteX14" fmla="*/ 2041489 w 2985311"/>
              <a:gd name="connsiteY14" fmla="*/ 2000159 h 2524721"/>
              <a:gd name="connsiteX15" fmla="*/ 1243880 w 2985311"/>
              <a:gd name="connsiteY15" fmla="*/ 2000159 h 2524721"/>
              <a:gd name="connsiteX16" fmla="*/ 498129 w 2985311"/>
              <a:gd name="connsiteY16" fmla="*/ 2524721 h 2524721"/>
              <a:gd name="connsiteX17" fmla="*/ 497552 w 2985311"/>
              <a:gd name="connsiteY17" fmla="*/ 2000159 h 2524721"/>
              <a:gd name="connsiteX18" fmla="*/ 0 w 2985311"/>
              <a:gd name="connsiteY18" fmla="*/ 2000159 h 2524721"/>
              <a:gd name="connsiteX19" fmla="*/ 0 w 2985311"/>
              <a:gd name="connsiteY19" fmla="*/ 1666799 h 2524721"/>
              <a:gd name="connsiteX20" fmla="*/ 0 w 2985311"/>
              <a:gd name="connsiteY20" fmla="*/ 1166759 h 2524721"/>
              <a:gd name="connsiteX21" fmla="*/ 0 w 2985311"/>
              <a:gd name="connsiteY21" fmla="*/ 0 h 2524721"/>
              <a:gd name="connsiteX0" fmla="*/ 0 w 2985383"/>
              <a:gd name="connsiteY0" fmla="*/ 0 h 2524721"/>
              <a:gd name="connsiteX1" fmla="*/ 497552 w 2985383"/>
              <a:gd name="connsiteY1" fmla="*/ 0 h 2524721"/>
              <a:gd name="connsiteX2" fmla="*/ 1243880 w 2985383"/>
              <a:gd name="connsiteY2" fmla="*/ 0 h 2524721"/>
              <a:gd name="connsiteX3" fmla="*/ 2985311 w 2985383"/>
              <a:gd name="connsiteY3" fmla="*/ 0 h 2524721"/>
              <a:gd name="connsiteX4" fmla="*/ 2985311 w 2985383"/>
              <a:gd name="connsiteY4" fmla="*/ 585080 h 2524721"/>
              <a:gd name="connsiteX5" fmla="*/ 2985311 w 2985383"/>
              <a:gd name="connsiteY5" fmla="*/ 1166759 h 2524721"/>
              <a:gd name="connsiteX6" fmla="*/ 2985311 w 2985383"/>
              <a:gd name="connsiteY6" fmla="*/ 1252040 h 2524721"/>
              <a:gd name="connsiteX7" fmla="*/ 2985311 w 2985383"/>
              <a:gd name="connsiteY7" fmla="*/ 1585528 h 2524721"/>
              <a:gd name="connsiteX8" fmla="*/ 2985311 w 2985383"/>
              <a:gd name="connsiteY8" fmla="*/ 1604930 h 2524721"/>
              <a:gd name="connsiteX9" fmla="*/ 2973862 w 2985383"/>
              <a:gd name="connsiteY9" fmla="*/ 1708650 h 2524721"/>
              <a:gd name="connsiteX10" fmla="*/ 2796556 w 2985383"/>
              <a:gd name="connsiteY10" fmla="*/ 1951145 h 2524721"/>
              <a:gd name="connsiteX11" fmla="*/ 2504289 w 2985383"/>
              <a:gd name="connsiteY11" fmla="*/ 1999856 h 2524721"/>
              <a:gd name="connsiteX12" fmla="*/ 2486533 w 2985383"/>
              <a:gd name="connsiteY12" fmla="*/ 1999856 h 2524721"/>
              <a:gd name="connsiteX13" fmla="*/ 2041489 w 2985383"/>
              <a:gd name="connsiteY13" fmla="*/ 1999856 h 2524721"/>
              <a:gd name="connsiteX14" fmla="*/ 2041489 w 2985383"/>
              <a:gd name="connsiteY14" fmla="*/ 2000159 h 2524721"/>
              <a:gd name="connsiteX15" fmla="*/ 1243880 w 2985383"/>
              <a:gd name="connsiteY15" fmla="*/ 2000159 h 2524721"/>
              <a:gd name="connsiteX16" fmla="*/ 498129 w 2985383"/>
              <a:gd name="connsiteY16" fmla="*/ 2524721 h 2524721"/>
              <a:gd name="connsiteX17" fmla="*/ 497552 w 2985383"/>
              <a:gd name="connsiteY17" fmla="*/ 2000159 h 2524721"/>
              <a:gd name="connsiteX18" fmla="*/ 0 w 2985383"/>
              <a:gd name="connsiteY18" fmla="*/ 2000159 h 2524721"/>
              <a:gd name="connsiteX19" fmla="*/ 0 w 2985383"/>
              <a:gd name="connsiteY19" fmla="*/ 1666799 h 2524721"/>
              <a:gd name="connsiteX20" fmla="*/ 0 w 2985383"/>
              <a:gd name="connsiteY20" fmla="*/ 1166759 h 2524721"/>
              <a:gd name="connsiteX21" fmla="*/ 0 w 2985383"/>
              <a:gd name="connsiteY21" fmla="*/ 0 h 2524721"/>
              <a:gd name="connsiteX0" fmla="*/ 0 w 3000477"/>
              <a:gd name="connsiteY0" fmla="*/ 0 h 2524721"/>
              <a:gd name="connsiteX1" fmla="*/ 497552 w 3000477"/>
              <a:gd name="connsiteY1" fmla="*/ 0 h 2524721"/>
              <a:gd name="connsiteX2" fmla="*/ 1243880 w 3000477"/>
              <a:gd name="connsiteY2" fmla="*/ 0 h 2524721"/>
              <a:gd name="connsiteX3" fmla="*/ 2985311 w 3000477"/>
              <a:gd name="connsiteY3" fmla="*/ 0 h 2524721"/>
              <a:gd name="connsiteX4" fmla="*/ 2985311 w 3000477"/>
              <a:gd name="connsiteY4" fmla="*/ 585080 h 2524721"/>
              <a:gd name="connsiteX5" fmla="*/ 2985311 w 3000477"/>
              <a:gd name="connsiteY5" fmla="*/ 1166759 h 2524721"/>
              <a:gd name="connsiteX6" fmla="*/ 2985311 w 3000477"/>
              <a:gd name="connsiteY6" fmla="*/ 1252040 h 2524721"/>
              <a:gd name="connsiteX7" fmla="*/ 2985311 w 3000477"/>
              <a:gd name="connsiteY7" fmla="*/ 1585528 h 2524721"/>
              <a:gd name="connsiteX8" fmla="*/ 2985311 w 3000477"/>
              <a:gd name="connsiteY8" fmla="*/ 1604930 h 2524721"/>
              <a:gd name="connsiteX9" fmla="*/ 2999934 w 3000477"/>
              <a:gd name="connsiteY9" fmla="*/ 1745896 h 2524721"/>
              <a:gd name="connsiteX10" fmla="*/ 2796556 w 3000477"/>
              <a:gd name="connsiteY10" fmla="*/ 1951145 h 2524721"/>
              <a:gd name="connsiteX11" fmla="*/ 2504289 w 3000477"/>
              <a:gd name="connsiteY11" fmla="*/ 1999856 h 2524721"/>
              <a:gd name="connsiteX12" fmla="*/ 2486533 w 3000477"/>
              <a:gd name="connsiteY12" fmla="*/ 1999856 h 2524721"/>
              <a:gd name="connsiteX13" fmla="*/ 2041489 w 3000477"/>
              <a:gd name="connsiteY13" fmla="*/ 1999856 h 2524721"/>
              <a:gd name="connsiteX14" fmla="*/ 2041489 w 3000477"/>
              <a:gd name="connsiteY14" fmla="*/ 2000159 h 2524721"/>
              <a:gd name="connsiteX15" fmla="*/ 1243880 w 3000477"/>
              <a:gd name="connsiteY15" fmla="*/ 2000159 h 2524721"/>
              <a:gd name="connsiteX16" fmla="*/ 498129 w 3000477"/>
              <a:gd name="connsiteY16" fmla="*/ 2524721 h 2524721"/>
              <a:gd name="connsiteX17" fmla="*/ 497552 w 3000477"/>
              <a:gd name="connsiteY17" fmla="*/ 2000159 h 2524721"/>
              <a:gd name="connsiteX18" fmla="*/ 0 w 3000477"/>
              <a:gd name="connsiteY18" fmla="*/ 2000159 h 2524721"/>
              <a:gd name="connsiteX19" fmla="*/ 0 w 3000477"/>
              <a:gd name="connsiteY19" fmla="*/ 1666799 h 2524721"/>
              <a:gd name="connsiteX20" fmla="*/ 0 w 3000477"/>
              <a:gd name="connsiteY20" fmla="*/ 1166759 h 2524721"/>
              <a:gd name="connsiteX21" fmla="*/ 0 w 3000477"/>
              <a:gd name="connsiteY21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796556 w 2985311"/>
              <a:gd name="connsiteY9" fmla="*/ 1951145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604930 h 2524721"/>
              <a:gd name="connsiteX9" fmla="*/ 2805868 w 2985311"/>
              <a:gd name="connsiteY9" fmla="*/ 1969768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733428 h 2524721"/>
              <a:gd name="connsiteX9" fmla="*/ 2805868 w 2985311"/>
              <a:gd name="connsiteY9" fmla="*/ 1969768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5311 w 2985311"/>
              <a:gd name="connsiteY8" fmla="*/ 1733428 h 2524721"/>
              <a:gd name="connsiteX9" fmla="*/ 2805868 w 2985311"/>
              <a:gd name="connsiteY9" fmla="*/ 1969768 h 2524721"/>
              <a:gd name="connsiteX10" fmla="*/ 2504289 w 2985311"/>
              <a:gd name="connsiteY10" fmla="*/ 1999856 h 2524721"/>
              <a:gd name="connsiteX11" fmla="*/ 2486533 w 2985311"/>
              <a:gd name="connsiteY11" fmla="*/ 1999856 h 2524721"/>
              <a:gd name="connsiteX12" fmla="*/ 2041489 w 2985311"/>
              <a:gd name="connsiteY12" fmla="*/ 1999856 h 2524721"/>
              <a:gd name="connsiteX13" fmla="*/ 2041489 w 2985311"/>
              <a:gd name="connsiteY13" fmla="*/ 2000159 h 2524721"/>
              <a:gd name="connsiteX14" fmla="*/ 1243880 w 2985311"/>
              <a:gd name="connsiteY14" fmla="*/ 2000159 h 2524721"/>
              <a:gd name="connsiteX15" fmla="*/ 498129 w 2985311"/>
              <a:gd name="connsiteY15" fmla="*/ 2524721 h 2524721"/>
              <a:gd name="connsiteX16" fmla="*/ 497552 w 2985311"/>
              <a:gd name="connsiteY16" fmla="*/ 2000159 h 2524721"/>
              <a:gd name="connsiteX17" fmla="*/ 0 w 2985311"/>
              <a:gd name="connsiteY17" fmla="*/ 2000159 h 2524721"/>
              <a:gd name="connsiteX18" fmla="*/ 0 w 2985311"/>
              <a:gd name="connsiteY18" fmla="*/ 1666799 h 2524721"/>
              <a:gd name="connsiteX19" fmla="*/ 0 w 2985311"/>
              <a:gd name="connsiteY19" fmla="*/ 1166759 h 2524721"/>
              <a:gd name="connsiteX20" fmla="*/ 0 w 2985311"/>
              <a:gd name="connsiteY20" fmla="*/ 0 h 2524721"/>
              <a:gd name="connsiteX0" fmla="*/ 0 w 2998603"/>
              <a:gd name="connsiteY0" fmla="*/ 0 h 2524721"/>
              <a:gd name="connsiteX1" fmla="*/ 497552 w 2998603"/>
              <a:gd name="connsiteY1" fmla="*/ 0 h 2524721"/>
              <a:gd name="connsiteX2" fmla="*/ 1243880 w 2998603"/>
              <a:gd name="connsiteY2" fmla="*/ 0 h 2524721"/>
              <a:gd name="connsiteX3" fmla="*/ 2985311 w 2998603"/>
              <a:gd name="connsiteY3" fmla="*/ 0 h 2524721"/>
              <a:gd name="connsiteX4" fmla="*/ 2985311 w 2998603"/>
              <a:gd name="connsiteY4" fmla="*/ 585080 h 2524721"/>
              <a:gd name="connsiteX5" fmla="*/ 2985311 w 2998603"/>
              <a:gd name="connsiteY5" fmla="*/ 1166759 h 2524721"/>
              <a:gd name="connsiteX6" fmla="*/ 2985311 w 2998603"/>
              <a:gd name="connsiteY6" fmla="*/ 1252040 h 2524721"/>
              <a:gd name="connsiteX7" fmla="*/ 2985311 w 2998603"/>
              <a:gd name="connsiteY7" fmla="*/ 1585528 h 2524721"/>
              <a:gd name="connsiteX8" fmla="*/ 2985311 w 2998603"/>
              <a:gd name="connsiteY8" fmla="*/ 1733428 h 2524721"/>
              <a:gd name="connsiteX9" fmla="*/ 2805868 w 2998603"/>
              <a:gd name="connsiteY9" fmla="*/ 1969768 h 2524721"/>
              <a:gd name="connsiteX10" fmla="*/ 2504289 w 2998603"/>
              <a:gd name="connsiteY10" fmla="*/ 1999856 h 2524721"/>
              <a:gd name="connsiteX11" fmla="*/ 2486533 w 2998603"/>
              <a:gd name="connsiteY11" fmla="*/ 1999856 h 2524721"/>
              <a:gd name="connsiteX12" fmla="*/ 2041489 w 2998603"/>
              <a:gd name="connsiteY12" fmla="*/ 1999856 h 2524721"/>
              <a:gd name="connsiteX13" fmla="*/ 2041489 w 2998603"/>
              <a:gd name="connsiteY13" fmla="*/ 2000159 h 2524721"/>
              <a:gd name="connsiteX14" fmla="*/ 1243880 w 2998603"/>
              <a:gd name="connsiteY14" fmla="*/ 2000159 h 2524721"/>
              <a:gd name="connsiteX15" fmla="*/ 498129 w 2998603"/>
              <a:gd name="connsiteY15" fmla="*/ 2524721 h 2524721"/>
              <a:gd name="connsiteX16" fmla="*/ 497552 w 2998603"/>
              <a:gd name="connsiteY16" fmla="*/ 2000159 h 2524721"/>
              <a:gd name="connsiteX17" fmla="*/ 0 w 2998603"/>
              <a:gd name="connsiteY17" fmla="*/ 2000159 h 2524721"/>
              <a:gd name="connsiteX18" fmla="*/ 0 w 2998603"/>
              <a:gd name="connsiteY18" fmla="*/ 1666799 h 2524721"/>
              <a:gd name="connsiteX19" fmla="*/ 0 w 2998603"/>
              <a:gd name="connsiteY19" fmla="*/ 1166759 h 2524721"/>
              <a:gd name="connsiteX20" fmla="*/ 0 w 2998603"/>
              <a:gd name="connsiteY20" fmla="*/ 0 h 2524721"/>
              <a:gd name="connsiteX0" fmla="*/ 0 w 2987015"/>
              <a:gd name="connsiteY0" fmla="*/ 0 h 2524721"/>
              <a:gd name="connsiteX1" fmla="*/ 497552 w 2987015"/>
              <a:gd name="connsiteY1" fmla="*/ 0 h 2524721"/>
              <a:gd name="connsiteX2" fmla="*/ 1243880 w 2987015"/>
              <a:gd name="connsiteY2" fmla="*/ 0 h 2524721"/>
              <a:gd name="connsiteX3" fmla="*/ 2985311 w 2987015"/>
              <a:gd name="connsiteY3" fmla="*/ 0 h 2524721"/>
              <a:gd name="connsiteX4" fmla="*/ 2985311 w 2987015"/>
              <a:gd name="connsiteY4" fmla="*/ 585080 h 2524721"/>
              <a:gd name="connsiteX5" fmla="*/ 2985311 w 2987015"/>
              <a:gd name="connsiteY5" fmla="*/ 1166759 h 2524721"/>
              <a:gd name="connsiteX6" fmla="*/ 2985311 w 2987015"/>
              <a:gd name="connsiteY6" fmla="*/ 1252040 h 2524721"/>
              <a:gd name="connsiteX7" fmla="*/ 2985311 w 2987015"/>
              <a:gd name="connsiteY7" fmla="*/ 1585528 h 2524721"/>
              <a:gd name="connsiteX8" fmla="*/ 2985311 w 2987015"/>
              <a:gd name="connsiteY8" fmla="*/ 1733428 h 2524721"/>
              <a:gd name="connsiteX9" fmla="*/ 2805868 w 2987015"/>
              <a:gd name="connsiteY9" fmla="*/ 1969768 h 2524721"/>
              <a:gd name="connsiteX10" fmla="*/ 2504289 w 2987015"/>
              <a:gd name="connsiteY10" fmla="*/ 1999856 h 2524721"/>
              <a:gd name="connsiteX11" fmla="*/ 2486533 w 2987015"/>
              <a:gd name="connsiteY11" fmla="*/ 1999856 h 2524721"/>
              <a:gd name="connsiteX12" fmla="*/ 2041489 w 2987015"/>
              <a:gd name="connsiteY12" fmla="*/ 1999856 h 2524721"/>
              <a:gd name="connsiteX13" fmla="*/ 2041489 w 2987015"/>
              <a:gd name="connsiteY13" fmla="*/ 2000159 h 2524721"/>
              <a:gd name="connsiteX14" fmla="*/ 1243880 w 2987015"/>
              <a:gd name="connsiteY14" fmla="*/ 2000159 h 2524721"/>
              <a:gd name="connsiteX15" fmla="*/ 498129 w 2987015"/>
              <a:gd name="connsiteY15" fmla="*/ 2524721 h 2524721"/>
              <a:gd name="connsiteX16" fmla="*/ 497552 w 2987015"/>
              <a:gd name="connsiteY16" fmla="*/ 2000159 h 2524721"/>
              <a:gd name="connsiteX17" fmla="*/ 0 w 2987015"/>
              <a:gd name="connsiteY17" fmla="*/ 2000159 h 2524721"/>
              <a:gd name="connsiteX18" fmla="*/ 0 w 2987015"/>
              <a:gd name="connsiteY18" fmla="*/ 1666799 h 2524721"/>
              <a:gd name="connsiteX19" fmla="*/ 0 w 2987015"/>
              <a:gd name="connsiteY19" fmla="*/ 1166759 h 2524721"/>
              <a:gd name="connsiteX20" fmla="*/ 0 w 2987015"/>
              <a:gd name="connsiteY20" fmla="*/ 0 h 2524721"/>
              <a:gd name="connsiteX0" fmla="*/ 0 w 2987015"/>
              <a:gd name="connsiteY0" fmla="*/ 0 h 2524721"/>
              <a:gd name="connsiteX1" fmla="*/ 497552 w 2987015"/>
              <a:gd name="connsiteY1" fmla="*/ 0 h 2524721"/>
              <a:gd name="connsiteX2" fmla="*/ 1243880 w 2987015"/>
              <a:gd name="connsiteY2" fmla="*/ 0 h 2524721"/>
              <a:gd name="connsiteX3" fmla="*/ 2985311 w 2987015"/>
              <a:gd name="connsiteY3" fmla="*/ 0 h 2524721"/>
              <a:gd name="connsiteX4" fmla="*/ 2985311 w 2987015"/>
              <a:gd name="connsiteY4" fmla="*/ 585080 h 2524721"/>
              <a:gd name="connsiteX5" fmla="*/ 2985311 w 2987015"/>
              <a:gd name="connsiteY5" fmla="*/ 1166759 h 2524721"/>
              <a:gd name="connsiteX6" fmla="*/ 2985311 w 2987015"/>
              <a:gd name="connsiteY6" fmla="*/ 1252040 h 2524721"/>
              <a:gd name="connsiteX7" fmla="*/ 2985311 w 2987015"/>
              <a:gd name="connsiteY7" fmla="*/ 1585528 h 2524721"/>
              <a:gd name="connsiteX8" fmla="*/ 2985311 w 2987015"/>
              <a:gd name="connsiteY8" fmla="*/ 1679422 h 2524721"/>
              <a:gd name="connsiteX9" fmla="*/ 2805868 w 2987015"/>
              <a:gd name="connsiteY9" fmla="*/ 1969768 h 2524721"/>
              <a:gd name="connsiteX10" fmla="*/ 2504289 w 2987015"/>
              <a:gd name="connsiteY10" fmla="*/ 1999856 h 2524721"/>
              <a:gd name="connsiteX11" fmla="*/ 2486533 w 2987015"/>
              <a:gd name="connsiteY11" fmla="*/ 1999856 h 2524721"/>
              <a:gd name="connsiteX12" fmla="*/ 2041489 w 2987015"/>
              <a:gd name="connsiteY12" fmla="*/ 1999856 h 2524721"/>
              <a:gd name="connsiteX13" fmla="*/ 2041489 w 2987015"/>
              <a:gd name="connsiteY13" fmla="*/ 2000159 h 2524721"/>
              <a:gd name="connsiteX14" fmla="*/ 1243880 w 2987015"/>
              <a:gd name="connsiteY14" fmla="*/ 2000159 h 2524721"/>
              <a:gd name="connsiteX15" fmla="*/ 498129 w 2987015"/>
              <a:gd name="connsiteY15" fmla="*/ 2524721 h 2524721"/>
              <a:gd name="connsiteX16" fmla="*/ 497552 w 2987015"/>
              <a:gd name="connsiteY16" fmla="*/ 2000159 h 2524721"/>
              <a:gd name="connsiteX17" fmla="*/ 0 w 2987015"/>
              <a:gd name="connsiteY17" fmla="*/ 2000159 h 2524721"/>
              <a:gd name="connsiteX18" fmla="*/ 0 w 2987015"/>
              <a:gd name="connsiteY18" fmla="*/ 1666799 h 2524721"/>
              <a:gd name="connsiteX19" fmla="*/ 0 w 2987015"/>
              <a:gd name="connsiteY19" fmla="*/ 1166759 h 2524721"/>
              <a:gd name="connsiteX20" fmla="*/ 0 w 2987015"/>
              <a:gd name="connsiteY20" fmla="*/ 0 h 2524721"/>
              <a:gd name="connsiteX0" fmla="*/ 0 w 2985359"/>
              <a:gd name="connsiteY0" fmla="*/ 0 h 2524721"/>
              <a:gd name="connsiteX1" fmla="*/ 497552 w 2985359"/>
              <a:gd name="connsiteY1" fmla="*/ 0 h 2524721"/>
              <a:gd name="connsiteX2" fmla="*/ 1243880 w 2985359"/>
              <a:gd name="connsiteY2" fmla="*/ 0 h 2524721"/>
              <a:gd name="connsiteX3" fmla="*/ 2985311 w 2985359"/>
              <a:gd name="connsiteY3" fmla="*/ 0 h 2524721"/>
              <a:gd name="connsiteX4" fmla="*/ 2985311 w 2985359"/>
              <a:gd name="connsiteY4" fmla="*/ 585080 h 2524721"/>
              <a:gd name="connsiteX5" fmla="*/ 2985311 w 2985359"/>
              <a:gd name="connsiteY5" fmla="*/ 1166759 h 2524721"/>
              <a:gd name="connsiteX6" fmla="*/ 2985311 w 2985359"/>
              <a:gd name="connsiteY6" fmla="*/ 1252040 h 2524721"/>
              <a:gd name="connsiteX7" fmla="*/ 2985311 w 2985359"/>
              <a:gd name="connsiteY7" fmla="*/ 1585528 h 2524721"/>
              <a:gd name="connsiteX8" fmla="*/ 2985311 w 2985359"/>
              <a:gd name="connsiteY8" fmla="*/ 1679422 h 2524721"/>
              <a:gd name="connsiteX9" fmla="*/ 2805868 w 2985359"/>
              <a:gd name="connsiteY9" fmla="*/ 1969768 h 2524721"/>
              <a:gd name="connsiteX10" fmla="*/ 2504289 w 2985359"/>
              <a:gd name="connsiteY10" fmla="*/ 1999856 h 2524721"/>
              <a:gd name="connsiteX11" fmla="*/ 2486533 w 2985359"/>
              <a:gd name="connsiteY11" fmla="*/ 1999856 h 2524721"/>
              <a:gd name="connsiteX12" fmla="*/ 2041489 w 2985359"/>
              <a:gd name="connsiteY12" fmla="*/ 1999856 h 2524721"/>
              <a:gd name="connsiteX13" fmla="*/ 2041489 w 2985359"/>
              <a:gd name="connsiteY13" fmla="*/ 2000159 h 2524721"/>
              <a:gd name="connsiteX14" fmla="*/ 1243880 w 2985359"/>
              <a:gd name="connsiteY14" fmla="*/ 2000159 h 2524721"/>
              <a:gd name="connsiteX15" fmla="*/ 498129 w 2985359"/>
              <a:gd name="connsiteY15" fmla="*/ 2524721 h 2524721"/>
              <a:gd name="connsiteX16" fmla="*/ 497552 w 2985359"/>
              <a:gd name="connsiteY16" fmla="*/ 2000159 h 2524721"/>
              <a:gd name="connsiteX17" fmla="*/ 0 w 2985359"/>
              <a:gd name="connsiteY17" fmla="*/ 2000159 h 2524721"/>
              <a:gd name="connsiteX18" fmla="*/ 0 w 2985359"/>
              <a:gd name="connsiteY18" fmla="*/ 1666799 h 2524721"/>
              <a:gd name="connsiteX19" fmla="*/ 0 w 2985359"/>
              <a:gd name="connsiteY19" fmla="*/ 1166759 h 2524721"/>
              <a:gd name="connsiteX20" fmla="*/ 0 w 2985359"/>
              <a:gd name="connsiteY20" fmla="*/ 0 h 2524721"/>
              <a:gd name="connsiteX0" fmla="*/ 0 w 3020942"/>
              <a:gd name="connsiteY0" fmla="*/ 0 h 2524721"/>
              <a:gd name="connsiteX1" fmla="*/ 497552 w 3020942"/>
              <a:gd name="connsiteY1" fmla="*/ 0 h 2524721"/>
              <a:gd name="connsiteX2" fmla="*/ 1243880 w 3020942"/>
              <a:gd name="connsiteY2" fmla="*/ 0 h 2524721"/>
              <a:gd name="connsiteX3" fmla="*/ 2985311 w 3020942"/>
              <a:gd name="connsiteY3" fmla="*/ 0 h 2524721"/>
              <a:gd name="connsiteX4" fmla="*/ 2985311 w 3020942"/>
              <a:gd name="connsiteY4" fmla="*/ 585080 h 2524721"/>
              <a:gd name="connsiteX5" fmla="*/ 2985311 w 3020942"/>
              <a:gd name="connsiteY5" fmla="*/ 1166759 h 2524721"/>
              <a:gd name="connsiteX6" fmla="*/ 2985311 w 3020942"/>
              <a:gd name="connsiteY6" fmla="*/ 1252040 h 2524721"/>
              <a:gd name="connsiteX7" fmla="*/ 2985311 w 3020942"/>
              <a:gd name="connsiteY7" fmla="*/ 1585528 h 2524721"/>
              <a:gd name="connsiteX8" fmla="*/ 2985311 w 3020942"/>
              <a:gd name="connsiteY8" fmla="*/ 1679422 h 2524721"/>
              <a:gd name="connsiteX9" fmla="*/ 2504289 w 3020942"/>
              <a:gd name="connsiteY9" fmla="*/ 1999856 h 2524721"/>
              <a:gd name="connsiteX10" fmla="*/ 2486533 w 3020942"/>
              <a:gd name="connsiteY10" fmla="*/ 1999856 h 2524721"/>
              <a:gd name="connsiteX11" fmla="*/ 2041489 w 3020942"/>
              <a:gd name="connsiteY11" fmla="*/ 1999856 h 2524721"/>
              <a:gd name="connsiteX12" fmla="*/ 2041489 w 3020942"/>
              <a:gd name="connsiteY12" fmla="*/ 2000159 h 2524721"/>
              <a:gd name="connsiteX13" fmla="*/ 1243880 w 3020942"/>
              <a:gd name="connsiteY13" fmla="*/ 2000159 h 2524721"/>
              <a:gd name="connsiteX14" fmla="*/ 498129 w 3020942"/>
              <a:gd name="connsiteY14" fmla="*/ 2524721 h 2524721"/>
              <a:gd name="connsiteX15" fmla="*/ 497552 w 3020942"/>
              <a:gd name="connsiteY15" fmla="*/ 2000159 h 2524721"/>
              <a:gd name="connsiteX16" fmla="*/ 0 w 3020942"/>
              <a:gd name="connsiteY16" fmla="*/ 2000159 h 2524721"/>
              <a:gd name="connsiteX17" fmla="*/ 0 w 3020942"/>
              <a:gd name="connsiteY17" fmla="*/ 1666799 h 2524721"/>
              <a:gd name="connsiteX18" fmla="*/ 0 w 3020942"/>
              <a:gd name="connsiteY18" fmla="*/ 1166759 h 2524721"/>
              <a:gd name="connsiteX19" fmla="*/ 0 w 3020942"/>
              <a:gd name="connsiteY19" fmla="*/ 0 h 2524721"/>
              <a:gd name="connsiteX0" fmla="*/ 0 w 3020942"/>
              <a:gd name="connsiteY0" fmla="*/ 0 h 2524721"/>
              <a:gd name="connsiteX1" fmla="*/ 497552 w 3020942"/>
              <a:gd name="connsiteY1" fmla="*/ 0 h 2524721"/>
              <a:gd name="connsiteX2" fmla="*/ 1243880 w 3020942"/>
              <a:gd name="connsiteY2" fmla="*/ 0 h 2524721"/>
              <a:gd name="connsiteX3" fmla="*/ 2985311 w 3020942"/>
              <a:gd name="connsiteY3" fmla="*/ 0 h 2524721"/>
              <a:gd name="connsiteX4" fmla="*/ 2985311 w 3020942"/>
              <a:gd name="connsiteY4" fmla="*/ 585080 h 2524721"/>
              <a:gd name="connsiteX5" fmla="*/ 2985311 w 3020942"/>
              <a:gd name="connsiteY5" fmla="*/ 1166759 h 2524721"/>
              <a:gd name="connsiteX6" fmla="*/ 2985311 w 3020942"/>
              <a:gd name="connsiteY6" fmla="*/ 1252040 h 2524721"/>
              <a:gd name="connsiteX7" fmla="*/ 2985311 w 3020942"/>
              <a:gd name="connsiteY7" fmla="*/ 1585528 h 2524721"/>
              <a:gd name="connsiteX8" fmla="*/ 2985311 w 3020942"/>
              <a:gd name="connsiteY8" fmla="*/ 1679422 h 2524721"/>
              <a:gd name="connsiteX9" fmla="*/ 2504289 w 3020942"/>
              <a:gd name="connsiteY9" fmla="*/ 1999856 h 2524721"/>
              <a:gd name="connsiteX10" fmla="*/ 2486533 w 3020942"/>
              <a:gd name="connsiteY10" fmla="*/ 1999856 h 2524721"/>
              <a:gd name="connsiteX11" fmla="*/ 2041489 w 3020942"/>
              <a:gd name="connsiteY11" fmla="*/ 1999856 h 2524721"/>
              <a:gd name="connsiteX12" fmla="*/ 2041489 w 3020942"/>
              <a:gd name="connsiteY12" fmla="*/ 2000159 h 2524721"/>
              <a:gd name="connsiteX13" fmla="*/ 1243880 w 3020942"/>
              <a:gd name="connsiteY13" fmla="*/ 2000159 h 2524721"/>
              <a:gd name="connsiteX14" fmla="*/ 498129 w 3020942"/>
              <a:gd name="connsiteY14" fmla="*/ 2524721 h 2524721"/>
              <a:gd name="connsiteX15" fmla="*/ 497552 w 3020942"/>
              <a:gd name="connsiteY15" fmla="*/ 2000159 h 2524721"/>
              <a:gd name="connsiteX16" fmla="*/ 0 w 3020942"/>
              <a:gd name="connsiteY16" fmla="*/ 2000159 h 2524721"/>
              <a:gd name="connsiteX17" fmla="*/ 0 w 3020942"/>
              <a:gd name="connsiteY17" fmla="*/ 1666799 h 2524721"/>
              <a:gd name="connsiteX18" fmla="*/ 0 w 3020942"/>
              <a:gd name="connsiteY18" fmla="*/ 1166759 h 2524721"/>
              <a:gd name="connsiteX19" fmla="*/ 0 w 3020942"/>
              <a:gd name="connsiteY19" fmla="*/ 0 h 2524721"/>
              <a:gd name="connsiteX0" fmla="*/ 0 w 3020942"/>
              <a:gd name="connsiteY0" fmla="*/ 0 h 2524721"/>
              <a:gd name="connsiteX1" fmla="*/ 497552 w 3020942"/>
              <a:gd name="connsiteY1" fmla="*/ 0 h 2524721"/>
              <a:gd name="connsiteX2" fmla="*/ 1243880 w 3020942"/>
              <a:gd name="connsiteY2" fmla="*/ 0 h 2524721"/>
              <a:gd name="connsiteX3" fmla="*/ 2985311 w 3020942"/>
              <a:gd name="connsiteY3" fmla="*/ 0 h 2524721"/>
              <a:gd name="connsiteX4" fmla="*/ 2985311 w 3020942"/>
              <a:gd name="connsiteY4" fmla="*/ 585080 h 2524721"/>
              <a:gd name="connsiteX5" fmla="*/ 2985311 w 3020942"/>
              <a:gd name="connsiteY5" fmla="*/ 1166759 h 2524721"/>
              <a:gd name="connsiteX6" fmla="*/ 2985311 w 3020942"/>
              <a:gd name="connsiteY6" fmla="*/ 1252040 h 2524721"/>
              <a:gd name="connsiteX7" fmla="*/ 2985311 w 3020942"/>
              <a:gd name="connsiteY7" fmla="*/ 1585528 h 2524721"/>
              <a:gd name="connsiteX8" fmla="*/ 2985311 w 3020942"/>
              <a:gd name="connsiteY8" fmla="*/ 1679422 h 2524721"/>
              <a:gd name="connsiteX9" fmla="*/ 2504289 w 3020942"/>
              <a:gd name="connsiteY9" fmla="*/ 1999856 h 2524721"/>
              <a:gd name="connsiteX10" fmla="*/ 2486533 w 3020942"/>
              <a:gd name="connsiteY10" fmla="*/ 1999856 h 2524721"/>
              <a:gd name="connsiteX11" fmla="*/ 2041489 w 3020942"/>
              <a:gd name="connsiteY11" fmla="*/ 1999856 h 2524721"/>
              <a:gd name="connsiteX12" fmla="*/ 2041489 w 3020942"/>
              <a:gd name="connsiteY12" fmla="*/ 2000159 h 2524721"/>
              <a:gd name="connsiteX13" fmla="*/ 1243880 w 3020942"/>
              <a:gd name="connsiteY13" fmla="*/ 2000159 h 2524721"/>
              <a:gd name="connsiteX14" fmla="*/ 498129 w 3020942"/>
              <a:gd name="connsiteY14" fmla="*/ 2524721 h 2524721"/>
              <a:gd name="connsiteX15" fmla="*/ 497552 w 3020942"/>
              <a:gd name="connsiteY15" fmla="*/ 2000159 h 2524721"/>
              <a:gd name="connsiteX16" fmla="*/ 0 w 3020942"/>
              <a:gd name="connsiteY16" fmla="*/ 2000159 h 2524721"/>
              <a:gd name="connsiteX17" fmla="*/ 0 w 3020942"/>
              <a:gd name="connsiteY17" fmla="*/ 1666799 h 2524721"/>
              <a:gd name="connsiteX18" fmla="*/ 0 w 3020942"/>
              <a:gd name="connsiteY18" fmla="*/ 1166759 h 2524721"/>
              <a:gd name="connsiteX19" fmla="*/ 0 w 3020942"/>
              <a:gd name="connsiteY19" fmla="*/ 0 h 2524721"/>
              <a:gd name="connsiteX0" fmla="*/ 0 w 2986467"/>
              <a:gd name="connsiteY0" fmla="*/ 0 h 2524721"/>
              <a:gd name="connsiteX1" fmla="*/ 497552 w 2986467"/>
              <a:gd name="connsiteY1" fmla="*/ 0 h 2524721"/>
              <a:gd name="connsiteX2" fmla="*/ 1243880 w 2986467"/>
              <a:gd name="connsiteY2" fmla="*/ 0 h 2524721"/>
              <a:gd name="connsiteX3" fmla="*/ 2985311 w 2986467"/>
              <a:gd name="connsiteY3" fmla="*/ 0 h 2524721"/>
              <a:gd name="connsiteX4" fmla="*/ 2985311 w 2986467"/>
              <a:gd name="connsiteY4" fmla="*/ 585080 h 2524721"/>
              <a:gd name="connsiteX5" fmla="*/ 2985311 w 2986467"/>
              <a:gd name="connsiteY5" fmla="*/ 1166759 h 2524721"/>
              <a:gd name="connsiteX6" fmla="*/ 2985311 w 2986467"/>
              <a:gd name="connsiteY6" fmla="*/ 1252040 h 2524721"/>
              <a:gd name="connsiteX7" fmla="*/ 2985311 w 2986467"/>
              <a:gd name="connsiteY7" fmla="*/ 1585528 h 2524721"/>
              <a:gd name="connsiteX8" fmla="*/ 2985311 w 2986467"/>
              <a:gd name="connsiteY8" fmla="*/ 1679422 h 2524721"/>
              <a:gd name="connsiteX9" fmla="*/ 2504289 w 2986467"/>
              <a:gd name="connsiteY9" fmla="*/ 1999856 h 2524721"/>
              <a:gd name="connsiteX10" fmla="*/ 2486533 w 2986467"/>
              <a:gd name="connsiteY10" fmla="*/ 1999856 h 2524721"/>
              <a:gd name="connsiteX11" fmla="*/ 2041489 w 2986467"/>
              <a:gd name="connsiteY11" fmla="*/ 1999856 h 2524721"/>
              <a:gd name="connsiteX12" fmla="*/ 2041489 w 2986467"/>
              <a:gd name="connsiteY12" fmla="*/ 2000159 h 2524721"/>
              <a:gd name="connsiteX13" fmla="*/ 1243880 w 2986467"/>
              <a:gd name="connsiteY13" fmla="*/ 2000159 h 2524721"/>
              <a:gd name="connsiteX14" fmla="*/ 498129 w 2986467"/>
              <a:gd name="connsiteY14" fmla="*/ 2524721 h 2524721"/>
              <a:gd name="connsiteX15" fmla="*/ 497552 w 2986467"/>
              <a:gd name="connsiteY15" fmla="*/ 2000159 h 2524721"/>
              <a:gd name="connsiteX16" fmla="*/ 0 w 2986467"/>
              <a:gd name="connsiteY16" fmla="*/ 2000159 h 2524721"/>
              <a:gd name="connsiteX17" fmla="*/ 0 w 2986467"/>
              <a:gd name="connsiteY17" fmla="*/ 1666799 h 2524721"/>
              <a:gd name="connsiteX18" fmla="*/ 0 w 2986467"/>
              <a:gd name="connsiteY18" fmla="*/ 1166759 h 2524721"/>
              <a:gd name="connsiteX19" fmla="*/ 0 w 2986467"/>
              <a:gd name="connsiteY19" fmla="*/ 0 h 2524721"/>
              <a:gd name="connsiteX0" fmla="*/ 0 w 2987834"/>
              <a:gd name="connsiteY0" fmla="*/ 0 h 2524721"/>
              <a:gd name="connsiteX1" fmla="*/ 497552 w 2987834"/>
              <a:gd name="connsiteY1" fmla="*/ 0 h 2524721"/>
              <a:gd name="connsiteX2" fmla="*/ 1243880 w 2987834"/>
              <a:gd name="connsiteY2" fmla="*/ 0 h 2524721"/>
              <a:gd name="connsiteX3" fmla="*/ 2985311 w 2987834"/>
              <a:gd name="connsiteY3" fmla="*/ 0 h 2524721"/>
              <a:gd name="connsiteX4" fmla="*/ 2985311 w 2987834"/>
              <a:gd name="connsiteY4" fmla="*/ 585080 h 2524721"/>
              <a:gd name="connsiteX5" fmla="*/ 2985311 w 2987834"/>
              <a:gd name="connsiteY5" fmla="*/ 1166759 h 2524721"/>
              <a:gd name="connsiteX6" fmla="*/ 2985311 w 2987834"/>
              <a:gd name="connsiteY6" fmla="*/ 1252040 h 2524721"/>
              <a:gd name="connsiteX7" fmla="*/ 2985311 w 2987834"/>
              <a:gd name="connsiteY7" fmla="*/ 1585528 h 2524721"/>
              <a:gd name="connsiteX8" fmla="*/ 2985311 w 2987834"/>
              <a:gd name="connsiteY8" fmla="*/ 1679422 h 2524721"/>
              <a:gd name="connsiteX9" fmla="*/ 2504289 w 2987834"/>
              <a:gd name="connsiteY9" fmla="*/ 1999856 h 2524721"/>
              <a:gd name="connsiteX10" fmla="*/ 2486533 w 2987834"/>
              <a:gd name="connsiteY10" fmla="*/ 1999856 h 2524721"/>
              <a:gd name="connsiteX11" fmla="*/ 2041489 w 2987834"/>
              <a:gd name="connsiteY11" fmla="*/ 1999856 h 2524721"/>
              <a:gd name="connsiteX12" fmla="*/ 2041489 w 2987834"/>
              <a:gd name="connsiteY12" fmla="*/ 2000159 h 2524721"/>
              <a:gd name="connsiteX13" fmla="*/ 1243880 w 2987834"/>
              <a:gd name="connsiteY13" fmla="*/ 2000159 h 2524721"/>
              <a:gd name="connsiteX14" fmla="*/ 498129 w 2987834"/>
              <a:gd name="connsiteY14" fmla="*/ 2524721 h 2524721"/>
              <a:gd name="connsiteX15" fmla="*/ 497552 w 2987834"/>
              <a:gd name="connsiteY15" fmla="*/ 2000159 h 2524721"/>
              <a:gd name="connsiteX16" fmla="*/ 0 w 2987834"/>
              <a:gd name="connsiteY16" fmla="*/ 2000159 h 2524721"/>
              <a:gd name="connsiteX17" fmla="*/ 0 w 2987834"/>
              <a:gd name="connsiteY17" fmla="*/ 1666799 h 2524721"/>
              <a:gd name="connsiteX18" fmla="*/ 0 w 2987834"/>
              <a:gd name="connsiteY18" fmla="*/ 1166759 h 2524721"/>
              <a:gd name="connsiteX19" fmla="*/ 0 w 2987834"/>
              <a:gd name="connsiteY19" fmla="*/ 0 h 2524721"/>
              <a:gd name="connsiteX0" fmla="*/ 0 w 3023074"/>
              <a:gd name="connsiteY0" fmla="*/ 0 h 2524721"/>
              <a:gd name="connsiteX1" fmla="*/ 497552 w 3023074"/>
              <a:gd name="connsiteY1" fmla="*/ 0 h 2524721"/>
              <a:gd name="connsiteX2" fmla="*/ 1243880 w 3023074"/>
              <a:gd name="connsiteY2" fmla="*/ 0 h 2524721"/>
              <a:gd name="connsiteX3" fmla="*/ 2985311 w 3023074"/>
              <a:gd name="connsiteY3" fmla="*/ 0 h 2524721"/>
              <a:gd name="connsiteX4" fmla="*/ 2985311 w 3023074"/>
              <a:gd name="connsiteY4" fmla="*/ 585080 h 2524721"/>
              <a:gd name="connsiteX5" fmla="*/ 2985311 w 3023074"/>
              <a:gd name="connsiteY5" fmla="*/ 1166759 h 2524721"/>
              <a:gd name="connsiteX6" fmla="*/ 2985311 w 3023074"/>
              <a:gd name="connsiteY6" fmla="*/ 1252040 h 2524721"/>
              <a:gd name="connsiteX7" fmla="*/ 2985311 w 3023074"/>
              <a:gd name="connsiteY7" fmla="*/ 1585528 h 2524721"/>
              <a:gd name="connsiteX8" fmla="*/ 3022557 w 3023074"/>
              <a:gd name="connsiteY8" fmla="*/ 1858203 h 2524721"/>
              <a:gd name="connsiteX9" fmla="*/ 2504289 w 3023074"/>
              <a:gd name="connsiteY9" fmla="*/ 1999856 h 2524721"/>
              <a:gd name="connsiteX10" fmla="*/ 2486533 w 3023074"/>
              <a:gd name="connsiteY10" fmla="*/ 1999856 h 2524721"/>
              <a:gd name="connsiteX11" fmla="*/ 2041489 w 3023074"/>
              <a:gd name="connsiteY11" fmla="*/ 1999856 h 2524721"/>
              <a:gd name="connsiteX12" fmla="*/ 2041489 w 3023074"/>
              <a:gd name="connsiteY12" fmla="*/ 2000159 h 2524721"/>
              <a:gd name="connsiteX13" fmla="*/ 1243880 w 3023074"/>
              <a:gd name="connsiteY13" fmla="*/ 2000159 h 2524721"/>
              <a:gd name="connsiteX14" fmla="*/ 498129 w 3023074"/>
              <a:gd name="connsiteY14" fmla="*/ 2524721 h 2524721"/>
              <a:gd name="connsiteX15" fmla="*/ 497552 w 3023074"/>
              <a:gd name="connsiteY15" fmla="*/ 2000159 h 2524721"/>
              <a:gd name="connsiteX16" fmla="*/ 0 w 3023074"/>
              <a:gd name="connsiteY16" fmla="*/ 2000159 h 2524721"/>
              <a:gd name="connsiteX17" fmla="*/ 0 w 3023074"/>
              <a:gd name="connsiteY17" fmla="*/ 1666799 h 2524721"/>
              <a:gd name="connsiteX18" fmla="*/ 0 w 3023074"/>
              <a:gd name="connsiteY18" fmla="*/ 1166759 h 2524721"/>
              <a:gd name="connsiteX19" fmla="*/ 0 w 3023074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72275 w 2985311"/>
              <a:gd name="connsiteY8" fmla="*/ 1813508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2985635"/>
              <a:gd name="connsiteY0" fmla="*/ 0 h 2524721"/>
              <a:gd name="connsiteX1" fmla="*/ 497552 w 2985635"/>
              <a:gd name="connsiteY1" fmla="*/ 0 h 2524721"/>
              <a:gd name="connsiteX2" fmla="*/ 1243880 w 2985635"/>
              <a:gd name="connsiteY2" fmla="*/ 0 h 2524721"/>
              <a:gd name="connsiteX3" fmla="*/ 2985311 w 2985635"/>
              <a:gd name="connsiteY3" fmla="*/ 0 h 2524721"/>
              <a:gd name="connsiteX4" fmla="*/ 2985311 w 2985635"/>
              <a:gd name="connsiteY4" fmla="*/ 585080 h 2524721"/>
              <a:gd name="connsiteX5" fmla="*/ 2985311 w 2985635"/>
              <a:gd name="connsiteY5" fmla="*/ 1166759 h 2524721"/>
              <a:gd name="connsiteX6" fmla="*/ 2985311 w 2985635"/>
              <a:gd name="connsiteY6" fmla="*/ 1252040 h 2524721"/>
              <a:gd name="connsiteX7" fmla="*/ 2985311 w 2985635"/>
              <a:gd name="connsiteY7" fmla="*/ 1585528 h 2524721"/>
              <a:gd name="connsiteX8" fmla="*/ 2981586 w 2985635"/>
              <a:gd name="connsiteY8" fmla="*/ 1653350 h 2524721"/>
              <a:gd name="connsiteX9" fmla="*/ 2504289 w 2985635"/>
              <a:gd name="connsiteY9" fmla="*/ 1999856 h 2524721"/>
              <a:gd name="connsiteX10" fmla="*/ 2486533 w 2985635"/>
              <a:gd name="connsiteY10" fmla="*/ 1999856 h 2524721"/>
              <a:gd name="connsiteX11" fmla="*/ 2041489 w 2985635"/>
              <a:gd name="connsiteY11" fmla="*/ 1999856 h 2524721"/>
              <a:gd name="connsiteX12" fmla="*/ 2041489 w 2985635"/>
              <a:gd name="connsiteY12" fmla="*/ 2000159 h 2524721"/>
              <a:gd name="connsiteX13" fmla="*/ 1243880 w 2985635"/>
              <a:gd name="connsiteY13" fmla="*/ 2000159 h 2524721"/>
              <a:gd name="connsiteX14" fmla="*/ 498129 w 2985635"/>
              <a:gd name="connsiteY14" fmla="*/ 2524721 h 2524721"/>
              <a:gd name="connsiteX15" fmla="*/ 497552 w 2985635"/>
              <a:gd name="connsiteY15" fmla="*/ 2000159 h 2524721"/>
              <a:gd name="connsiteX16" fmla="*/ 0 w 2985635"/>
              <a:gd name="connsiteY16" fmla="*/ 2000159 h 2524721"/>
              <a:gd name="connsiteX17" fmla="*/ 0 w 2985635"/>
              <a:gd name="connsiteY17" fmla="*/ 1666799 h 2524721"/>
              <a:gd name="connsiteX18" fmla="*/ 0 w 2985635"/>
              <a:gd name="connsiteY18" fmla="*/ 1166759 h 2524721"/>
              <a:gd name="connsiteX19" fmla="*/ 0 w 2985635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1586 w 2985311"/>
              <a:gd name="connsiteY8" fmla="*/ 1653350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3448 w 2985311"/>
              <a:gd name="connsiteY8" fmla="*/ 1690596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5311 w 2985311"/>
              <a:gd name="connsiteY7" fmla="*/ 1585528 h 2524721"/>
              <a:gd name="connsiteX8" fmla="*/ 2983448 w 2985311"/>
              <a:gd name="connsiteY8" fmla="*/ 1690596 h 2524721"/>
              <a:gd name="connsiteX9" fmla="*/ 2504289 w 2985311"/>
              <a:gd name="connsiteY9" fmla="*/ 1999856 h 2524721"/>
              <a:gd name="connsiteX10" fmla="*/ 2486533 w 2985311"/>
              <a:gd name="connsiteY10" fmla="*/ 1999856 h 2524721"/>
              <a:gd name="connsiteX11" fmla="*/ 2041489 w 2985311"/>
              <a:gd name="connsiteY11" fmla="*/ 1999856 h 2524721"/>
              <a:gd name="connsiteX12" fmla="*/ 2041489 w 2985311"/>
              <a:gd name="connsiteY12" fmla="*/ 2000159 h 2524721"/>
              <a:gd name="connsiteX13" fmla="*/ 1243880 w 2985311"/>
              <a:gd name="connsiteY13" fmla="*/ 2000159 h 2524721"/>
              <a:gd name="connsiteX14" fmla="*/ 498129 w 2985311"/>
              <a:gd name="connsiteY14" fmla="*/ 2524721 h 2524721"/>
              <a:gd name="connsiteX15" fmla="*/ 497552 w 2985311"/>
              <a:gd name="connsiteY15" fmla="*/ 2000159 h 2524721"/>
              <a:gd name="connsiteX16" fmla="*/ 0 w 2985311"/>
              <a:gd name="connsiteY16" fmla="*/ 2000159 h 2524721"/>
              <a:gd name="connsiteX17" fmla="*/ 0 w 2985311"/>
              <a:gd name="connsiteY17" fmla="*/ 1666799 h 2524721"/>
              <a:gd name="connsiteX18" fmla="*/ 0 w 2985311"/>
              <a:gd name="connsiteY18" fmla="*/ 1166759 h 2524721"/>
              <a:gd name="connsiteX19" fmla="*/ 0 w 2985311"/>
              <a:gd name="connsiteY19" fmla="*/ 0 h 2524721"/>
              <a:gd name="connsiteX0" fmla="*/ 0 w 3014327"/>
              <a:gd name="connsiteY0" fmla="*/ 0 h 2524721"/>
              <a:gd name="connsiteX1" fmla="*/ 497552 w 3014327"/>
              <a:gd name="connsiteY1" fmla="*/ 0 h 2524721"/>
              <a:gd name="connsiteX2" fmla="*/ 1243880 w 3014327"/>
              <a:gd name="connsiteY2" fmla="*/ 0 h 2524721"/>
              <a:gd name="connsiteX3" fmla="*/ 2985311 w 3014327"/>
              <a:gd name="connsiteY3" fmla="*/ 0 h 2524721"/>
              <a:gd name="connsiteX4" fmla="*/ 2985311 w 3014327"/>
              <a:gd name="connsiteY4" fmla="*/ 585080 h 2524721"/>
              <a:gd name="connsiteX5" fmla="*/ 2985311 w 3014327"/>
              <a:gd name="connsiteY5" fmla="*/ 1166759 h 2524721"/>
              <a:gd name="connsiteX6" fmla="*/ 2985311 w 3014327"/>
              <a:gd name="connsiteY6" fmla="*/ 1252040 h 2524721"/>
              <a:gd name="connsiteX7" fmla="*/ 2985311 w 3014327"/>
              <a:gd name="connsiteY7" fmla="*/ 1585528 h 2524721"/>
              <a:gd name="connsiteX8" fmla="*/ 2983448 w 3014327"/>
              <a:gd name="connsiteY8" fmla="*/ 1690596 h 2524721"/>
              <a:gd name="connsiteX9" fmla="*/ 2575056 w 3014327"/>
              <a:gd name="connsiteY9" fmla="*/ 1996132 h 2524721"/>
              <a:gd name="connsiteX10" fmla="*/ 2486533 w 3014327"/>
              <a:gd name="connsiteY10" fmla="*/ 1999856 h 2524721"/>
              <a:gd name="connsiteX11" fmla="*/ 2041489 w 3014327"/>
              <a:gd name="connsiteY11" fmla="*/ 1999856 h 2524721"/>
              <a:gd name="connsiteX12" fmla="*/ 2041489 w 3014327"/>
              <a:gd name="connsiteY12" fmla="*/ 2000159 h 2524721"/>
              <a:gd name="connsiteX13" fmla="*/ 1243880 w 3014327"/>
              <a:gd name="connsiteY13" fmla="*/ 2000159 h 2524721"/>
              <a:gd name="connsiteX14" fmla="*/ 498129 w 3014327"/>
              <a:gd name="connsiteY14" fmla="*/ 2524721 h 2524721"/>
              <a:gd name="connsiteX15" fmla="*/ 497552 w 3014327"/>
              <a:gd name="connsiteY15" fmla="*/ 2000159 h 2524721"/>
              <a:gd name="connsiteX16" fmla="*/ 0 w 3014327"/>
              <a:gd name="connsiteY16" fmla="*/ 2000159 h 2524721"/>
              <a:gd name="connsiteX17" fmla="*/ 0 w 3014327"/>
              <a:gd name="connsiteY17" fmla="*/ 1666799 h 2524721"/>
              <a:gd name="connsiteX18" fmla="*/ 0 w 3014327"/>
              <a:gd name="connsiteY18" fmla="*/ 1166759 h 2524721"/>
              <a:gd name="connsiteX19" fmla="*/ 0 w 3014327"/>
              <a:gd name="connsiteY19" fmla="*/ 0 h 2524721"/>
              <a:gd name="connsiteX0" fmla="*/ 0 w 3014327"/>
              <a:gd name="connsiteY0" fmla="*/ 0 h 2524721"/>
              <a:gd name="connsiteX1" fmla="*/ 497552 w 3014327"/>
              <a:gd name="connsiteY1" fmla="*/ 0 h 2524721"/>
              <a:gd name="connsiteX2" fmla="*/ 1243880 w 3014327"/>
              <a:gd name="connsiteY2" fmla="*/ 0 h 2524721"/>
              <a:gd name="connsiteX3" fmla="*/ 2985311 w 3014327"/>
              <a:gd name="connsiteY3" fmla="*/ 0 h 2524721"/>
              <a:gd name="connsiteX4" fmla="*/ 2985311 w 3014327"/>
              <a:gd name="connsiteY4" fmla="*/ 585080 h 2524721"/>
              <a:gd name="connsiteX5" fmla="*/ 2985311 w 3014327"/>
              <a:gd name="connsiteY5" fmla="*/ 1166759 h 2524721"/>
              <a:gd name="connsiteX6" fmla="*/ 2985311 w 3014327"/>
              <a:gd name="connsiteY6" fmla="*/ 1252040 h 2524721"/>
              <a:gd name="connsiteX7" fmla="*/ 2985311 w 3014327"/>
              <a:gd name="connsiteY7" fmla="*/ 1585528 h 2524721"/>
              <a:gd name="connsiteX8" fmla="*/ 2983448 w 3014327"/>
              <a:gd name="connsiteY8" fmla="*/ 1690596 h 2524721"/>
              <a:gd name="connsiteX9" fmla="*/ 2575056 w 3014327"/>
              <a:gd name="connsiteY9" fmla="*/ 1996132 h 2524721"/>
              <a:gd name="connsiteX10" fmla="*/ 2486533 w 3014327"/>
              <a:gd name="connsiteY10" fmla="*/ 1999856 h 2524721"/>
              <a:gd name="connsiteX11" fmla="*/ 2041489 w 3014327"/>
              <a:gd name="connsiteY11" fmla="*/ 1999856 h 2524721"/>
              <a:gd name="connsiteX12" fmla="*/ 2041489 w 3014327"/>
              <a:gd name="connsiteY12" fmla="*/ 2000159 h 2524721"/>
              <a:gd name="connsiteX13" fmla="*/ 1243880 w 3014327"/>
              <a:gd name="connsiteY13" fmla="*/ 2000159 h 2524721"/>
              <a:gd name="connsiteX14" fmla="*/ 498129 w 3014327"/>
              <a:gd name="connsiteY14" fmla="*/ 2524721 h 2524721"/>
              <a:gd name="connsiteX15" fmla="*/ 497552 w 3014327"/>
              <a:gd name="connsiteY15" fmla="*/ 2000159 h 2524721"/>
              <a:gd name="connsiteX16" fmla="*/ 0 w 3014327"/>
              <a:gd name="connsiteY16" fmla="*/ 2000159 h 2524721"/>
              <a:gd name="connsiteX17" fmla="*/ 0 w 3014327"/>
              <a:gd name="connsiteY17" fmla="*/ 1666799 h 2524721"/>
              <a:gd name="connsiteX18" fmla="*/ 0 w 3014327"/>
              <a:gd name="connsiteY18" fmla="*/ 1166759 h 2524721"/>
              <a:gd name="connsiteX19" fmla="*/ 0 w 3014327"/>
              <a:gd name="connsiteY19" fmla="*/ 0 h 2524721"/>
              <a:gd name="connsiteX0" fmla="*/ 0 w 2986306"/>
              <a:gd name="connsiteY0" fmla="*/ 0 h 2524721"/>
              <a:gd name="connsiteX1" fmla="*/ 497552 w 2986306"/>
              <a:gd name="connsiteY1" fmla="*/ 0 h 2524721"/>
              <a:gd name="connsiteX2" fmla="*/ 1243880 w 2986306"/>
              <a:gd name="connsiteY2" fmla="*/ 0 h 2524721"/>
              <a:gd name="connsiteX3" fmla="*/ 2985311 w 2986306"/>
              <a:gd name="connsiteY3" fmla="*/ 0 h 2524721"/>
              <a:gd name="connsiteX4" fmla="*/ 2985311 w 2986306"/>
              <a:gd name="connsiteY4" fmla="*/ 585080 h 2524721"/>
              <a:gd name="connsiteX5" fmla="*/ 2985311 w 2986306"/>
              <a:gd name="connsiteY5" fmla="*/ 1166759 h 2524721"/>
              <a:gd name="connsiteX6" fmla="*/ 2985311 w 2986306"/>
              <a:gd name="connsiteY6" fmla="*/ 1252040 h 2524721"/>
              <a:gd name="connsiteX7" fmla="*/ 2985311 w 2986306"/>
              <a:gd name="connsiteY7" fmla="*/ 1585528 h 2524721"/>
              <a:gd name="connsiteX8" fmla="*/ 2983448 w 2986306"/>
              <a:gd name="connsiteY8" fmla="*/ 1690596 h 2524721"/>
              <a:gd name="connsiteX9" fmla="*/ 2575056 w 2986306"/>
              <a:gd name="connsiteY9" fmla="*/ 1996132 h 2524721"/>
              <a:gd name="connsiteX10" fmla="*/ 2486533 w 2986306"/>
              <a:gd name="connsiteY10" fmla="*/ 1999856 h 2524721"/>
              <a:gd name="connsiteX11" fmla="*/ 2041489 w 2986306"/>
              <a:gd name="connsiteY11" fmla="*/ 1999856 h 2524721"/>
              <a:gd name="connsiteX12" fmla="*/ 2041489 w 2986306"/>
              <a:gd name="connsiteY12" fmla="*/ 2000159 h 2524721"/>
              <a:gd name="connsiteX13" fmla="*/ 1243880 w 2986306"/>
              <a:gd name="connsiteY13" fmla="*/ 2000159 h 2524721"/>
              <a:gd name="connsiteX14" fmla="*/ 498129 w 2986306"/>
              <a:gd name="connsiteY14" fmla="*/ 2524721 h 2524721"/>
              <a:gd name="connsiteX15" fmla="*/ 497552 w 2986306"/>
              <a:gd name="connsiteY15" fmla="*/ 2000159 h 2524721"/>
              <a:gd name="connsiteX16" fmla="*/ 0 w 2986306"/>
              <a:gd name="connsiteY16" fmla="*/ 2000159 h 2524721"/>
              <a:gd name="connsiteX17" fmla="*/ 0 w 2986306"/>
              <a:gd name="connsiteY17" fmla="*/ 1666799 h 2524721"/>
              <a:gd name="connsiteX18" fmla="*/ 0 w 2986306"/>
              <a:gd name="connsiteY18" fmla="*/ 1166759 h 2524721"/>
              <a:gd name="connsiteX19" fmla="*/ 0 w 2986306"/>
              <a:gd name="connsiteY19" fmla="*/ 0 h 2524721"/>
              <a:gd name="connsiteX0" fmla="*/ 0 w 2985586"/>
              <a:gd name="connsiteY0" fmla="*/ 0 h 2524721"/>
              <a:gd name="connsiteX1" fmla="*/ 497552 w 2985586"/>
              <a:gd name="connsiteY1" fmla="*/ 0 h 2524721"/>
              <a:gd name="connsiteX2" fmla="*/ 1243880 w 2985586"/>
              <a:gd name="connsiteY2" fmla="*/ 0 h 2524721"/>
              <a:gd name="connsiteX3" fmla="*/ 2985311 w 2985586"/>
              <a:gd name="connsiteY3" fmla="*/ 0 h 2524721"/>
              <a:gd name="connsiteX4" fmla="*/ 2985311 w 2985586"/>
              <a:gd name="connsiteY4" fmla="*/ 585080 h 2524721"/>
              <a:gd name="connsiteX5" fmla="*/ 2985311 w 2985586"/>
              <a:gd name="connsiteY5" fmla="*/ 1166759 h 2524721"/>
              <a:gd name="connsiteX6" fmla="*/ 2985311 w 2985586"/>
              <a:gd name="connsiteY6" fmla="*/ 1252040 h 2524721"/>
              <a:gd name="connsiteX7" fmla="*/ 2985311 w 2985586"/>
              <a:gd name="connsiteY7" fmla="*/ 1585528 h 2524721"/>
              <a:gd name="connsiteX8" fmla="*/ 2983448 w 2985586"/>
              <a:gd name="connsiteY8" fmla="*/ 1690596 h 2524721"/>
              <a:gd name="connsiteX9" fmla="*/ 2575056 w 2985586"/>
              <a:gd name="connsiteY9" fmla="*/ 1996132 h 2524721"/>
              <a:gd name="connsiteX10" fmla="*/ 2486533 w 2985586"/>
              <a:gd name="connsiteY10" fmla="*/ 1999856 h 2524721"/>
              <a:gd name="connsiteX11" fmla="*/ 2041489 w 2985586"/>
              <a:gd name="connsiteY11" fmla="*/ 1999856 h 2524721"/>
              <a:gd name="connsiteX12" fmla="*/ 2041489 w 2985586"/>
              <a:gd name="connsiteY12" fmla="*/ 2000159 h 2524721"/>
              <a:gd name="connsiteX13" fmla="*/ 1243880 w 2985586"/>
              <a:gd name="connsiteY13" fmla="*/ 2000159 h 2524721"/>
              <a:gd name="connsiteX14" fmla="*/ 498129 w 2985586"/>
              <a:gd name="connsiteY14" fmla="*/ 2524721 h 2524721"/>
              <a:gd name="connsiteX15" fmla="*/ 497552 w 2985586"/>
              <a:gd name="connsiteY15" fmla="*/ 2000159 h 2524721"/>
              <a:gd name="connsiteX16" fmla="*/ 0 w 2985586"/>
              <a:gd name="connsiteY16" fmla="*/ 2000159 h 2524721"/>
              <a:gd name="connsiteX17" fmla="*/ 0 w 2985586"/>
              <a:gd name="connsiteY17" fmla="*/ 1666799 h 2524721"/>
              <a:gd name="connsiteX18" fmla="*/ 0 w 2985586"/>
              <a:gd name="connsiteY18" fmla="*/ 1166759 h 2524721"/>
              <a:gd name="connsiteX19" fmla="*/ 0 w 2985586"/>
              <a:gd name="connsiteY19" fmla="*/ 0 h 2524721"/>
              <a:gd name="connsiteX0" fmla="*/ 0 w 3013914"/>
              <a:gd name="connsiteY0" fmla="*/ 0 h 2524721"/>
              <a:gd name="connsiteX1" fmla="*/ 497552 w 3013914"/>
              <a:gd name="connsiteY1" fmla="*/ 0 h 2524721"/>
              <a:gd name="connsiteX2" fmla="*/ 1243880 w 3013914"/>
              <a:gd name="connsiteY2" fmla="*/ 0 h 2524721"/>
              <a:gd name="connsiteX3" fmla="*/ 2985311 w 3013914"/>
              <a:gd name="connsiteY3" fmla="*/ 0 h 2524721"/>
              <a:gd name="connsiteX4" fmla="*/ 2985311 w 3013914"/>
              <a:gd name="connsiteY4" fmla="*/ 585080 h 2524721"/>
              <a:gd name="connsiteX5" fmla="*/ 2985311 w 3013914"/>
              <a:gd name="connsiteY5" fmla="*/ 1166759 h 2524721"/>
              <a:gd name="connsiteX6" fmla="*/ 2985311 w 3013914"/>
              <a:gd name="connsiteY6" fmla="*/ 1252040 h 2524721"/>
              <a:gd name="connsiteX7" fmla="*/ 2985311 w 3013914"/>
              <a:gd name="connsiteY7" fmla="*/ 1585528 h 2524721"/>
              <a:gd name="connsiteX8" fmla="*/ 2983448 w 3013914"/>
              <a:gd name="connsiteY8" fmla="*/ 1690596 h 2524721"/>
              <a:gd name="connsiteX9" fmla="*/ 2580643 w 3013914"/>
              <a:gd name="connsiteY9" fmla="*/ 1999857 h 2524721"/>
              <a:gd name="connsiteX10" fmla="*/ 2486533 w 3013914"/>
              <a:gd name="connsiteY10" fmla="*/ 1999856 h 2524721"/>
              <a:gd name="connsiteX11" fmla="*/ 2041489 w 3013914"/>
              <a:gd name="connsiteY11" fmla="*/ 1999856 h 2524721"/>
              <a:gd name="connsiteX12" fmla="*/ 2041489 w 3013914"/>
              <a:gd name="connsiteY12" fmla="*/ 2000159 h 2524721"/>
              <a:gd name="connsiteX13" fmla="*/ 1243880 w 3013914"/>
              <a:gd name="connsiteY13" fmla="*/ 2000159 h 2524721"/>
              <a:gd name="connsiteX14" fmla="*/ 498129 w 3013914"/>
              <a:gd name="connsiteY14" fmla="*/ 2524721 h 2524721"/>
              <a:gd name="connsiteX15" fmla="*/ 497552 w 3013914"/>
              <a:gd name="connsiteY15" fmla="*/ 2000159 h 2524721"/>
              <a:gd name="connsiteX16" fmla="*/ 0 w 3013914"/>
              <a:gd name="connsiteY16" fmla="*/ 2000159 h 2524721"/>
              <a:gd name="connsiteX17" fmla="*/ 0 w 3013914"/>
              <a:gd name="connsiteY17" fmla="*/ 1666799 h 2524721"/>
              <a:gd name="connsiteX18" fmla="*/ 0 w 3013914"/>
              <a:gd name="connsiteY18" fmla="*/ 1166759 h 2524721"/>
              <a:gd name="connsiteX19" fmla="*/ 0 w 3013914"/>
              <a:gd name="connsiteY19" fmla="*/ 0 h 2524721"/>
              <a:gd name="connsiteX0" fmla="*/ 0 w 3013914"/>
              <a:gd name="connsiteY0" fmla="*/ 0 h 2524721"/>
              <a:gd name="connsiteX1" fmla="*/ 497552 w 3013914"/>
              <a:gd name="connsiteY1" fmla="*/ 0 h 2524721"/>
              <a:gd name="connsiteX2" fmla="*/ 1243880 w 3013914"/>
              <a:gd name="connsiteY2" fmla="*/ 0 h 2524721"/>
              <a:gd name="connsiteX3" fmla="*/ 2985311 w 3013914"/>
              <a:gd name="connsiteY3" fmla="*/ 0 h 2524721"/>
              <a:gd name="connsiteX4" fmla="*/ 2985311 w 3013914"/>
              <a:gd name="connsiteY4" fmla="*/ 585080 h 2524721"/>
              <a:gd name="connsiteX5" fmla="*/ 2985311 w 3013914"/>
              <a:gd name="connsiteY5" fmla="*/ 1166759 h 2524721"/>
              <a:gd name="connsiteX6" fmla="*/ 2985311 w 3013914"/>
              <a:gd name="connsiteY6" fmla="*/ 1252040 h 2524721"/>
              <a:gd name="connsiteX7" fmla="*/ 2985311 w 3013914"/>
              <a:gd name="connsiteY7" fmla="*/ 1585528 h 2524721"/>
              <a:gd name="connsiteX8" fmla="*/ 2983448 w 3013914"/>
              <a:gd name="connsiteY8" fmla="*/ 1690596 h 2524721"/>
              <a:gd name="connsiteX9" fmla="*/ 2580643 w 3013914"/>
              <a:gd name="connsiteY9" fmla="*/ 1999857 h 2524721"/>
              <a:gd name="connsiteX10" fmla="*/ 2486533 w 3013914"/>
              <a:gd name="connsiteY10" fmla="*/ 1999856 h 2524721"/>
              <a:gd name="connsiteX11" fmla="*/ 2041489 w 3013914"/>
              <a:gd name="connsiteY11" fmla="*/ 1999856 h 2524721"/>
              <a:gd name="connsiteX12" fmla="*/ 2041489 w 3013914"/>
              <a:gd name="connsiteY12" fmla="*/ 2000159 h 2524721"/>
              <a:gd name="connsiteX13" fmla="*/ 1243880 w 3013914"/>
              <a:gd name="connsiteY13" fmla="*/ 2000159 h 2524721"/>
              <a:gd name="connsiteX14" fmla="*/ 498129 w 3013914"/>
              <a:gd name="connsiteY14" fmla="*/ 2524721 h 2524721"/>
              <a:gd name="connsiteX15" fmla="*/ 497552 w 3013914"/>
              <a:gd name="connsiteY15" fmla="*/ 2000159 h 2524721"/>
              <a:gd name="connsiteX16" fmla="*/ 0 w 3013914"/>
              <a:gd name="connsiteY16" fmla="*/ 2000159 h 2524721"/>
              <a:gd name="connsiteX17" fmla="*/ 0 w 3013914"/>
              <a:gd name="connsiteY17" fmla="*/ 1666799 h 2524721"/>
              <a:gd name="connsiteX18" fmla="*/ 0 w 3013914"/>
              <a:gd name="connsiteY18" fmla="*/ 1166759 h 2524721"/>
              <a:gd name="connsiteX19" fmla="*/ 0 w 3013914"/>
              <a:gd name="connsiteY19" fmla="*/ 0 h 2524721"/>
              <a:gd name="connsiteX0" fmla="*/ 0 w 2985338"/>
              <a:gd name="connsiteY0" fmla="*/ 0 h 2524721"/>
              <a:gd name="connsiteX1" fmla="*/ 497552 w 2985338"/>
              <a:gd name="connsiteY1" fmla="*/ 0 h 2524721"/>
              <a:gd name="connsiteX2" fmla="*/ 1243880 w 2985338"/>
              <a:gd name="connsiteY2" fmla="*/ 0 h 2524721"/>
              <a:gd name="connsiteX3" fmla="*/ 2985311 w 2985338"/>
              <a:gd name="connsiteY3" fmla="*/ 0 h 2524721"/>
              <a:gd name="connsiteX4" fmla="*/ 2985311 w 2985338"/>
              <a:gd name="connsiteY4" fmla="*/ 585080 h 2524721"/>
              <a:gd name="connsiteX5" fmla="*/ 2985311 w 2985338"/>
              <a:gd name="connsiteY5" fmla="*/ 1166759 h 2524721"/>
              <a:gd name="connsiteX6" fmla="*/ 2985311 w 2985338"/>
              <a:gd name="connsiteY6" fmla="*/ 1252040 h 2524721"/>
              <a:gd name="connsiteX7" fmla="*/ 2985311 w 2985338"/>
              <a:gd name="connsiteY7" fmla="*/ 1585528 h 2524721"/>
              <a:gd name="connsiteX8" fmla="*/ 2983448 w 2985338"/>
              <a:gd name="connsiteY8" fmla="*/ 1690596 h 2524721"/>
              <a:gd name="connsiteX9" fmla="*/ 2580643 w 2985338"/>
              <a:gd name="connsiteY9" fmla="*/ 1999857 h 2524721"/>
              <a:gd name="connsiteX10" fmla="*/ 2486533 w 2985338"/>
              <a:gd name="connsiteY10" fmla="*/ 1999856 h 2524721"/>
              <a:gd name="connsiteX11" fmla="*/ 2041489 w 2985338"/>
              <a:gd name="connsiteY11" fmla="*/ 1999856 h 2524721"/>
              <a:gd name="connsiteX12" fmla="*/ 2041489 w 2985338"/>
              <a:gd name="connsiteY12" fmla="*/ 2000159 h 2524721"/>
              <a:gd name="connsiteX13" fmla="*/ 1243880 w 2985338"/>
              <a:gd name="connsiteY13" fmla="*/ 2000159 h 2524721"/>
              <a:gd name="connsiteX14" fmla="*/ 498129 w 2985338"/>
              <a:gd name="connsiteY14" fmla="*/ 2524721 h 2524721"/>
              <a:gd name="connsiteX15" fmla="*/ 497552 w 2985338"/>
              <a:gd name="connsiteY15" fmla="*/ 2000159 h 2524721"/>
              <a:gd name="connsiteX16" fmla="*/ 0 w 2985338"/>
              <a:gd name="connsiteY16" fmla="*/ 2000159 h 2524721"/>
              <a:gd name="connsiteX17" fmla="*/ 0 w 2985338"/>
              <a:gd name="connsiteY17" fmla="*/ 1666799 h 2524721"/>
              <a:gd name="connsiteX18" fmla="*/ 0 w 2985338"/>
              <a:gd name="connsiteY18" fmla="*/ 1166759 h 2524721"/>
              <a:gd name="connsiteX19" fmla="*/ 0 w 2985338"/>
              <a:gd name="connsiteY19" fmla="*/ 0 h 2524721"/>
              <a:gd name="connsiteX0" fmla="*/ 0 w 2985338"/>
              <a:gd name="connsiteY0" fmla="*/ 0 h 2524721"/>
              <a:gd name="connsiteX1" fmla="*/ 497552 w 2985338"/>
              <a:gd name="connsiteY1" fmla="*/ 0 h 2524721"/>
              <a:gd name="connsiteX2" fmla="*/ 1243880 w 2985338"/>
              <a:gd name="connsiteY2" fmla="*/ 0 h 2524721"/>
              <a:gd name="connsiteX3" fmla="*/ 2985311 w 2985338"/>
              <a:gd name="connsiteY3" fmla="*/ 0 h 2524721"/>
              <a:gd name="connsiteX4" fmla="*/ 2985311 w 2985338"/>
              <a:gd name="connsiteY4" fmla="*/ 585080 h 2524721"/>
              <a:gd name="connsiteX5" fmla="*/ 2985311 w 2985338"/>
              <a:gd name="connsiteY5" fmla="*/ 1166759 h 2524721"/>
              <a:gd name="connsiteX6" fmla="*/ 2985311 w 2985338"/>
              <a:gd name="connsiteY6" fmla="*/ 1252040 h 2524721"/>
              <a:gd name="connsiteX7" fmla="*/ 2985311 w 2985338"/>
              <a:gd name="connsiteY7" fmla="*/ 1585528 h 2524721"/>
              <a:gd name="connsiteX8" fmla="*/ 2983448 w 2985338"/>
              <a:gd name="connsiteY8" fmla="*/ 1690596 h 2524721"/>
              <a:gd name="connsiteX9" fmla="*/ 2580643 w 2985338"/>
              <a:gd name="connsiteY9" fmla="*/ 1999857 h 2524721"/>
              <a:gd name="connsiteX10" fmla="*/ 2486533 w 2985338"/>
              <a:gd name="connsiteY10" fmla="*/ 1999856 h 2524721"/>
              <a:gd name="connsiteX11" fmla="*/ 2041489 w 2985338"/>
              <a:gd name="connsiteY11" fmla="*/ 1999856 h 2524721"/>
              <a:gd name="connsiteX12" fmla="*/ 2041489 w 2985338"/>
              <a:gd name="connsiteY12" fmla="*/ 2000159 h 2524721"/>
              <a:gd name="connsiteX13" fmla="*/ 1243880 w 2985338"/>
              <a:gd name="connsiteY13" fmla="*/ 2000159 h 2524721"/>
              <a:gd name="connsiteX14" fmla="*/ 498129 w 2985338"/>
              <a:gd name="connsiteY14" fmla="*/ 2524721 h 2524721"/>
              <a:gd name="connsiteX15" fmla="*/ 497552 w 2985338"/>
              <a:gd name="connsiteY15" fmla="*/ 2000159 h 2524721"/>
              <a:gd name="connsiteX16" fmla="*/ 0 w 2985338"/>
              <a:gd name="connsiteY16" fmla="*/ 2000159 h 2524721"/>
              <a:gd name="connsiteX17" fmla="*/ 0 w 2985338"/>
              <a:gd name="connsiteY17" fmla="*/ 1666799 h 2524721"/>
              <a:gd name="connsiteX18" fmla="*/ 0 w 2985338"/>
              <a:gd name="connsiteY18" fmla="*/ 1166759 h 2524721"/>
              <a:gd name="connsiteX19" fmla="*/ 0 w 2985338"/>
              <a:gd name="connsiteY19" fmla="*/ 0 h 2524721"/>
              <a:gd name="connsiteX0" fmla="*/ 0 w 2987496"/>
              <a:gd name="connsiteY0" fmla="*/ 0 h 2524721"/>
              <a:gd name="connsiteX1" fmla="*/ 497552 w 2987496"/>
              <a:gd name="connsiteY1" fmla="*/ 0 h 2524721"/>
              <a:gd name="connsiteX2" fmla="*/ 1243880 w 2987496"/>
              <a:gd name="connsiteY2" fmla="*/ 0 h 2524721"/>
              <a:gd name="connsiteX3" fmla="*/ 2985311 w 2987496"/>
              <a:gd name="connsiteY3" fmla="*/ 0 h 2524721"/>
              <a:gd name="connsiteX4" fmla="*/ 2985311 w 2987496"/>
              <a:gd name="connsiteY4" fmla="*/ 585080 h 2524721"/>
              <a:gd name="connsiteX5" fmla="*/ 2985311 w 2987496"/>
              <a:gd name="connsiteY5" fmla="*/ 1166759 h 2524721"/>
              <a:gd name="connsiteX6" fmla="*/ 2985311 w 2987496"/>
              <a:gd name="connsiteY6" fmla="*/ 1252040 h 2524721"/>
              <a:gd name="connsiteX7" fmla="*/ 2985311 w 2987496"/>
              <a:gd name="connsiteY7" fmla="*/ 1585528 h 2524721"/>
              <a:gd name="connsiteX8" fmla="*/ 2983448 w 2987496"/>
              <a:gd name="connsiteY8" fmla="*/ 1690596 h 2524721"/>
              <a:gd name="connsiteX9" fmla="*/ 2580643 w 2987496"/>
              <a:gd name="connsiteY9" fmla="*/ 1999857 h 2524721"/>
              <a:gd name="connsiteX10" fmla="*/ 2486533 w 2987496"/>
              <a:gd name="connsiteY10" fmla="*/ 1999856 h 2524721"/>
              <a:gd name="connsiteX11" fmla="*/ 2041489 w 2987496"/>
              <a:gd name="connsiteY11" fmla="*/ 1999856 h 2524721"/>
              <a:gd name="connsiteX12" fmla="*/ 2041489 w 2987496"/>
              <a:gd name="connsiteY12" fmla="*/ 2000159 h 2524721"/>
              <a:gd name="connsiteX13" fmla="*/ 1243880 w 2987496"/>
              <a:gd name="connsiteY13" fmla="*/ 2000159 h 2524721"/>
              <a:gd name="connsiteX14" fmla="*/ 498129 w 2987496"/>
              <a:gd name="connsiteY14" fmla="*/ 2524721 h 2524721"/>
              <a:gd name="connsiteX15" fmla="*/ 497552 w 2987496"/>
              <a:gd name="connsiteY15" fmla="*/ 2000159 h 2524721"/>
              <a:gd name="connsiteX16" fmla="*/ 0 w 2987496"/>
              <a:gd name="connsiteY16" fmla="*/ 2000159 h 2524721"/>
              <a:gd name="connsiteX17" fmla="*/ 0 w 2987496"/>
              <a:gd name="connsiteY17" fmla="*/ 1666799 h 2524721"/>
              <a:gd name="connsiteX18" fmla="*/ 0 w 2987496"/>
              <a:gd name="connsiteY18" fmla="*/ 1166759 h 2524721"/>
              <a:gd name="connsiteX19" fmla="*/ 0 w 2987496"/>
              <a:gd name="connsiteY19" fmla="*/ 0 h 2524721"/>
              <a:gd name="connsiteX0" fmla="*/ 0 w 2987496"/>
              <a:gd name="connsiteY0" fmla="*/ 0 h 2524721"/>
              <a:gd name="connsiteX1" fmla="*/ 497552 w 2987496"/>
              <a:gd name="connsiteY1" fmla="*/ 0 h 2524721"/>
              <a:gd name="connsiteX2" fmla="*/ 1243880 w 2987496"/>
              <a:gd name="connsiteY2" fmla="*/ 0 h 2524721"/>
              <a:gd name="connsiteX3" fmla="*/ 2985311 w 2987496"/>
              <a:gd name="connsiteY3" fmla="*/ 0 h 2524721"/>
              <a:gd name="connsiteX4" fmla="*/ 2985311 w 2987496"/>
              <a:gd name="connsiteY4" fmla="*/ 585080 h 2524721"/>
              <a:gd name="connsiteX5" fmla="*/ 2985311 w 2987496"/>
              <a:gd name="connsiteY5" fmla="*/ 1166759 h 2524721"/>
              <a:gd name="connsiteX6" fmla="*/ 2985311 w 2987496"/>
              <a:gd name="connsiteY6" fmla="*/ 1252040 h 2524721"/>
              <a:gd name="connsiteX7" fmla="*/ 2985311 w 2987496"/>
              <a:gd name="connsiteY7" fmla="*/ 1585528 h 2524721"/>
              <a:gd name="connsiteX8" fmla="*/ 2983448 w 2987496"/>
              <a:gd name="connsiteY8" fmla="*/ 1690596 h 2524721"/>
              <a:gd name="connsiteX9" fmla="*/ 2580643 w 2987496"/>
              <a:gd name="connsiteY9" fmla="*/ 1999857 h 2524721"/>
              <a:gd name="connsiteX10" fmla="*/ 2486533 w 2987496"/>
              <a:gd name="connsiteY10" fmla="*/ 1999856 h 2524721"/>
              <a:gd name="connsiteX11" fmla="*/ 2041489 w 2987496"/>
              <a:gd name="connsiteY11" fmla="*/ 1999856 h 2524721"/>
              <a:gd name="connsiteX12" fmla="*/ 2041489 w 2987496"/>
              <a:gd name="connsiteY12" fmla="*/ 2000159 h 2524721"/>
              <a:gd name="connsiteX13" fmla="*/ 1243880 w 2987496"/>
              <a:gd name="connsiteY13" fmla="*/ 2000159 h 2524721"/>
              <a:gd name="connsiteX14" fmla="*/ 498129 w 2987496"/>
              <a:gd name="connsiteY14" fmla="*/ 2524721 h 2524721"/>
              <a:gd name="connsiteX15" fmla="*/ 497552 w 2987496"/>
              <a:gd name="connsiteY15" fmla="*/ 2000159 h 2524721"/>
              <a:gd name="connsiteX16" fmla="*/ 0 w 2987496"/>
              <a:gd name="connsiteY16" fmla="*/ 2000159 h 2524721"/>
              <a:gd name="connsiteX17" fmla="*/ 0 w 2987496"/>
              <a:gd name="connsiteY17" fmla="*/ 1666799 h 2524721"/>
              <a:gd name="connsiteX18" fmla="*/ 0 w 2987496"/>
              <a:gd name="connsiteY18" fmla="*/ 1166759 h 2524721"/>
              <a:gd name="connsiteX19" fmla="*/ 0 w 2987496"/>
              <a:gd name="connsiteY19" fmla="*/ 0 h 2524721"/>
              <a:gd name="connsiteX0" fmla="*/ 0 w 2985311"/>
              <a:gd name="connsiteY0" fmla="*/ 0 h 2524721"/>
              <a:gd name="connsiteX1" fmla="*/ 497552 w 2985311"/>
              <a:gd name="connsiteY1" fmla="*/ 0 h 2524721"/>
              <a:gd name="connsiteX2" fmla="*/ 1243880 w 2985311"/>
              <a:gd name="connsiteY2" fmla="*/ 0 h 2524721"/>
              <a:gd name="connsiteX3" fmla="*/ 2985311 w 2985311"/>
              <a:gd name="connsiteY3" fmla="*/ 0 h 2524721"/>
              <a:gd name="connsiteX4" fmla="*/ 2985311 w 2985311"/>
              <a:gd name="connsiteY4" fmla="*/ 585080 h 2524721"/>
              <a:gd name="connsiteX5" fmla="*/ 2985311 w 2985311"/>
              <a:gd name="connsiteY5" fmla="*/ 1166759 h 2524721"/>
              <a:gd name="connsiteX6" fmla="*/ 2985311 w 2985311"/>
              <a:gd name="connsiteY6" fmla="*/ 1252040 h 2524721"/>
              <a:gd name="connsiteX7" fmla="*/ 2983448 w 2985311"/>
              <a:gd name="connsiteY7" fmla="*/ 1690596 h 2524721"/>
              <a:gd name="connsiteX8" fmla="*/ 2580643 w 2985311"/>
              <a:gd name="connsiteY8" fmla="*/ 1999857 h 2524721"/>
              <a:gd name="connsiteX9" fmla="*/ 2486533 w 2985311"/>
              <a:gd name="connsiteY9" fmla="*/ 1999856 h 2524721"/>
              <a:gd name="connsiteX10" fmla="*/ 2041489 w 2985311"/>
              <a:gd name="connsiteY10" fmla="*/ 1999856 h 2524721"/>
              <a:gd name="connsiteX11" fmla="*/ 2041489 w 2985311"/>
              <a:gd name="connsiteY11" fmla="*/ 2000159 h 2524721"/>
              <a:gd name="connsiteX12" fmla="*/ 1243880 w 2985311"/>
              <a:gd name="connsiteY12" fmla="*/ 2000159 h 2524721"/>
              <a:gd name="connsiteX13" fmla="*/ 498129 w 2985311"/>
              <a:gd name="connsiteY13" fmla="*/ 2524721 h 2524721"/>
              <a:gd name="connsiteX14" fmla="*/ 497552 w 2985311"/>
              <a:gd name="connsiteY14" fmla="*/ 2000159 h 2524721"/>
              <a:gd name="connsiteX15" fmla="*/ 0 w 2985311"/>
              <a:gd name="connsiteY15" fmla="*/ 2000159 h 2524721"/>
              <a:gd name="connsiteX16" fmla="*/ 0 w 2985311"/>
              <a:gd name="connsiteY16" fmla="*/ 1666799 h 2524721"/>
              <a:gd name="connsiteX17" fmla="*/ 0 w 2985311"/>
              <a:gd name="connsiteY17" fmla="*/ 1166759 h 2524721"/>
              <a:gd name="connsiteX18" fmla="*/ 0 w 2985311"/>
              <a:gd name="connsiteY18" fmla="*/ 0 h 252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85311" h="2524721">
                <a:moveTo>
                  <a:pt x="0" y="0"/>
                </a:moveTo>
                <a:lnTo>
                  <a:pt x="497552" y="0"/>
                </a:lnTo>
                <a:lnTo>
                  <a:pt x="1243880" y="0"/>
                </a:lnTo>
                <a:lnTo>
                  <a:pt x="2985311" y="0"/>
                </a:lnTo>
                <a:lnTo>
                  <a:pt x="2985311" y="585080"/>
                </a:lnTo>
                <a:lnTo>
                  <a:pt x="2985311" y="1166759"/>
                </a:lnTo>
                <a:lnTo>
                  <a:pt x="2985311" y="1252040"/>
                </a:lnTo>
                <a:lnTo>
                  <a:pt x="2983448" y="1690596"/>
                </a:lnTo>
                <a:cubicBezTo>
                  <a:pt x="2975596" y="1875113"/>
                  <a:pt x="2920461" y="2000458"/>
                  <a:pt x="2580643" y="1999857"/>
                </a:cubicBezTo>
                <a:lnTo>
                  <a:pt x="2486533" y="1999856"/>
                </a:lnTo>
                <a:lnTo>
                  <a:pt x="2041489" y="1999856"/>
                </a:lnTo>
                <a:lnTo>
                  <a:pt x="2041489" y="2000159"/>
                </a:lnTo>
                <a:lnTo>
                  <a:pt x="1243880" y="2000159"/>
                </a:lnTo>
                <a:lnTo>
                  <a:pt x="498129" y="2524721"/>
                </a:lnTo>
                <a:cubicBezTo>
                  <a:pt x="497937" y="2349867"/>
                  <a:pt x="497744" y="2175013"/>
                  <a:pt x="497552" y="2000159"/>
                </a:cubicBezTo>
                <a:lnTo>
                  <a:pt x="0" y="2000159"/>
                </a:lnTo>
                <a:lnTo>
                  <a:pt x="0" y="1666799"/>
                </a:lnTo>
                <a:lnTo>
                  <a:pt x="0" y="1166759"/>
                </a:lnTo>
                <a:lnTo>
                  <a:pt x="0" y="0"/>
                </a:ln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08000" bIns="72000" rtlCol="0" anchor="ctr"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de-DE" sz="2800" b="1">
                <a:solidFill>
                  <a:schemeClr val="tx2"/>
                </a:solidFill>
              </a:rPr>
              <a:t>Vielen Dank für </a:t>
            </a:r>
            <a:br>
              <a:rPr lang="de-DE" sz="2800" b="1">
                <a:solidFill>
                  <a:schemeClr val="tx2"/>
                </a:solidFill>
              </a:rPr>
            </a:br>
            <a:r>
              <a:rPr lang="de-DE" sz="2800" b="1">
                <a:solidFill>
                  <a:schemeClr val="tx2"/>
                </a:solidFill>
              </a:rPr>
              <a:t>Ihre Aufmerksamkeit!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2800" b="1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de-DE" sz="2800" b="1">
              <a:solidFill>
                <a:schemeClr val="tx2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E493EA-4290-472F-A397-3FB6D4A7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48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1FE9B1-BD99-4E5D-9538-DA51EAAC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1905" y="6752641"/>
            <a:ext cx="342107" cy="108000"/>
          </a:xfrm>
        </p:spPr>
        <p:txBody>
          <a:bodyPr/>
          <a:lstStyle/>
          <a:p>
            <a:fld id="{68C043CC-5C95-4899-A53E-B5A0898FD6B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CB317A2-8851-4FBA-B915-D0A2866A4A7E}"/>
              </a:ext>
            </a:extLst>
          </p:cNvPr>
          <p:cNvSpPr/>
          <p:nvPr/>
        </p:nvSpPr>
        <p:spPr>
          <a:xfrm>
            <a:off x="0" y="4767125"/>
            <a:ext cx="12192000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C40D169-6E49-44D1-8BEE-9BD493FCCC93}"/>
              </a:ext>
            </a:extLst>
          </p:cNvPr>
          <p:cNvSpPr>
            <a:spLocks noChangeAspect="1"/>
          </p:cNvSpPr>
          <p:nvPr/>
        </p:nvSpPr>
        <p:spPr>
          <a:xfrm>
            <a:off x="2723764" y="4671932"/>
            <a:ext cx="288000" cy="28800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491602A-18AD-43D1-8D8E-D931D3E3F38B}"/>
              </a:ext>
            </a:extLst>
          </p:cNvPr>
          <p:cNvSpPr>
            <a:spLocks noChangeAspect="1"/>
          </p:cNvSpPr>
          <p:nvPr/>
        </p:nvSpPr>
        <p:spPr>
          <a:xfrm>
            <a:off x="7214728" y="4671932"/>
            <a:ext cx="288000" cy="28800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0C319037-7252-434C-822D-E0839C9A48CC}"/>
              </a:ext>
            </a:extLst>
          </p:cNvPr>
          <p:cNvSpPr txBox="1">
            <a:spLocks/>
          </p:cNvSpPr>
          <p:nvPr/>
        </p:nvSpPr>
        <p:spPr>
          <a:xfrm>
            <a:off x="1067764" y="5495342"/>
            <a:ext cx="3600000" cy="6364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>
                <a:solidFill>
                  <a:schemeClr val="tx2"/>
                </a:solidFill>
              </a:rPr>
              <a:t>Heute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A56995F8-EAEB-4AD5-BC65-7E9C5B7BA0BF}"/>
              </a:ext>
            </a:extLst>
          </p:cNvPr>
          <p:cNvCxnSpPr>
            <a:cxnSpLocks/>
          </p:cNvCxnSpPr>
          <p:nvPr/>
        </p:nvCxnSpPr>
        <p:spPr>
          <a:xfrm>
            <a:off x="2867764" y="4959932"/>
            <a:ext cx="0" cy="53541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6">
            <a:extLst>
              <a:ext uri="{FF2B5EF4-FFF2-40B4-BE49-F238E27FC236}">
                <a16:creationId xmlns:a16="http://schemas.microsoft.com/office/drawing/2014/main" id="{BEAD732E-8210-4632-A98E-598498559988}"/>
              </a:ext>
            </a:extLst>
          </p:cNvPr>
          <p:cNvSpPr txBox="1">
            <a:spLocks/>
          </p:cNvSpPr>
          <p:nvPr/>
        </p:nvSpPr>
        <p:spPr>
          <a:xfrm>
            <a:off x="5558728" y="5495342"/>
            <a:ext cx="3600000" cy="63643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>
                <a:solidFill>
                  <a:schemeClr val="tx2"/>
                </a:solidFill>
              </a:rPr>
              <a:t>mit ca. 67 Jahren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3E2AD1D-2912-4229-9FCC-2C4AAD086FB5}"/>
              </a:ext>
            </a:extLst>
          </p:cNvPr>
          <p:cNvCxnSpPr>
            <a:cxnSpLocks/>
          </p:cNvCxnSpPr>
          <p:nvPr/>
        </p:nvCxnSpPr>
        <p:spPr>
          <a:xfrm flipH="1">
            <a:off x="7358728" y="4959932"/>
            <a:ext cx="0" cy="53541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19215833">
            <a:off x="364909" y="1691175"/>
            <a:ext cx="1918626" cy="112503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600" b="1">
                <a:solidFill>
                  <a:schemeClr val="tx2"/>
                </a:solidFill>
              </a:rPr>
              <a:t>Wie sieht Ihr Lebensplan aus?</a:t>
            </a:r>
            <a:endParaRPr lang="de-DE" sz="1600">
              <a:solidFill>
                <a:schemeClr val="tx2"/>
              </a:solidFill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pic>
        <p:nvPicPr>
          <p:cNvPr id="19" name="Picture 15" descr="\\fs1\shellfolder\270206\Desktop\Set\013_Maed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35" y="3856139"/>
            <a:ext cx="539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\\fs1\shellfolder\270206\Desktop\Set\015_ju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81" y="3856139"/>
            <a:ext cx="4841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\\fs1\shellfolder\270206\Desktop\Set\015_ju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864" y="3856140"/>
            <a:ext cx="484188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\\fs1\shellfolder\270206\Desktop\Set\013_Maedch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50" y="3856139"/>
            <a:ext cx="5397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/>
          <p:cNvGrpSpPr/>
          <p:nvPr/>
        </p:nvGrpSpPr>
        <p:grpSpPr>
          <a:xfrm>
            <a:off x="6982659" y="2866980"/>
            <a:ext cx="745242" cy="1776889"/>
            <a:chOff x="6982659" y="2866980"/>
            <a:chExt cx="745242" cy="1776889"/>
          </a:xfrm>
        </p:grpSpPr>
        <p:sp>
          <p:nvSpPr>
            <p:cNvPr id="45" name="Ellipse 44"/>
            <p:cNvSpPr/>
            <p:nvPr/>
          </p:nvSpPr>
          <p:spPr>
            <a:xfrm>
              <a:off x="6982659" y="4164366"/>
              <a:ext cx="745242" cy="47950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6982659" y="3134936"/>
              <a:ext cx="745242" cy="12691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982659" y="2866980"/>
              <a:ext cx="745242" cy="47950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  <p:cxnSp>
          <p:nvCxnSpPr>
            <p:cNvPr id="48" name="Gerader Verbinder 47"/>
            <p:cNvCxnSpPr/>
            <p:nvPr/>
          </p:nvCxnSpPr>
          <p:spPr>
            <a:xfrm>
              <a:off x="6993810" y="4404117"/>
              <a:ext cx="730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Gerade Verbindung mit Pfeil 53"/>
          <p:cNvCxnSpPr>
            <a:endCxn id="47" idx="2"/>
          </p:cNvCxnSpPr>
          <p:nvPr/>
        </p:nvCxnSpPr>
        <p:spPr>
          <a:xfrm flipV="1">
            <a:off x="3280447" y="3106732"/>
            <a:ext cx="3702212" cy="595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>
            <a:off x="7727900" y="3106731"/>
            <a:ext cx="3700800" cy="5953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>
            <a:off x="3267588" y="3379507"/>
            <a:ext cx="655663" cy="3900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3280447" y="3119004"/>
            <a:ext cx="974433" cy="5693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/>
          <p:nvPr/>
        </p:nvCxnSpPr>
        <p:spPr>
          <a:xfrm>
            <a:off x="3287820" y="2839457"/>
            <a:ext cx="1330810" cy="755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>
            <a:off x="3280447" y="2559293"/>
            <a:ext cx="1703849" cy="979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 rot="1939044">
            <a:off x="3889405" y="3870409"/>
            <a:ext cx="629646" cy="2232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Wohnung</a:t>
            </a:r>
          </a:p>
        </p:txBody>
      </p:sp>
      <p:sp>
        <p:nvSpPr>
          <p:cNvPr id="86" name="Textfeld 85"/>
          <p:cNvSpPr txBox="1"/>
          <p:nvPr/>
        </p:nvSpPr>
        <p:spPr>
          <a:xfrm rot="1939044">
            <a:off x="4231236" y="3777856"/>
            <a:ext cx="629646" cy="2232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Auto</a:t>
            </a:r>
          </a:p>
        </p:txBody>
      </p:sp>
      <p:sp>
        <p:nvSpPr>
          <p:cNvPr id="87" name="Textfeld 86"/>
          <p:cNvSpPr txBox="1"/>
          <p:nvPr/>
        </p:nvSpPr>
        <p:spPr>
          <a:xfrm rot="1939044">
            <a:off x="4589391" y="3697765"/>
            <a:ext cx="629646" cy="2232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Hobbies</a:t>
            </a:r>
          </a:p>
        </p:txBody>
      </p:sp>
      <p:sp>
        <p:nvSpPr>
          <p:cNvPr id="88" name="Textfeld 87"/>
          <p:cNvSpPr txBox="1"/>
          <p:nvPr/>
        </p:nvSpPr>
        <p:spPr>
          <a:xfrm rot="1939044">
            <a:off x="4956065" y="3644489"/>
            <a:ext cx="629646" cy="2232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Urlaub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5542427" y="4430583"/>
            <a:ext cx="1273307" cy="2316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Das Leben genießen !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8085759" y="4427275"/>
            <a:ext cx="1273307" cy="2316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Sorgenfrei im Alter !</a:t>
            </a:r>
          </a:p>
        </p:txBody>
      </p:sp>
      <p:pic>
        <p:nvPicPr>
          <p:cNvPr id="93" name="Grafik 92">
            <a:extLst>
              <a:ext uri="{FF2B5EF4-FFF2-40B4-BE49-F238E27FC236}">
                <a16:creationId xmlns:a16="http://schemas.microsoft.com/office/drawing/2014/main" id="{66F888EA-6577-4000-A8B7-E7AE38A2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335" y="1555076"/>
            <a:ext cx="679866" cy="679866"/>
          </a:xfrm>
          <a:prstGeom prst="rect">
            <a:avLst/>
          </a:prstGeom>
        </p:spPr>
      </p:pic>
      <p:pic>
        <p:nvPicPr>
          <p:cNvPr id="94" name="Grafik 93">
            <a:extLst>
              <a:ext uri="{FF2B5EF4-FFF2-40B4-BE49-F238E27FC236}">
                <a16:creationId xmlns:a16="http://schemas.microsoft.com/office/drawing/2014/main" id="{66F888EA-6577-4000-A8B7-E7AE38A2F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237" y="2211787"/>
            <a:ext cx="679866" cy="679866"/>
          </a:xfrm>
          <a:prstGeom prst="rect">
            <a:avLst/>
          </a:prstGeom>
        </p:spPr>
      </p:pic>
      <p:sp>
        <p:nvSpPr>
          <p:cNvPr id="95" name="Textfeld 94"/>
          <p:cNvSpPr txBox="1"/>
          <p:nvPr/>
        </p:nvSpPr>
        <p:spPr>
          <a:xfrm>
            <a:off x="4170302" y="1662958"/>
            <a:ext cx="3872011" cy="4586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Finanzielle Vorsorge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Krankheit, Unfall, </a:t>
            </a:r>
            <a:r>
              <a:rPr lang="de-DE" sz="1200" b="1"/>
              <a:t>Berufsunfähigkeit</a:t>
            </a:r>
            <a:r>
              <a:rPr lang="de-DE" sz="1200"/>
              <a:t>, Alter Tod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5240824" y="2302757"/>
            <a:ext cx="3388965" cy="46370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Absicherung vorhandener Werte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200"/>
              <a:t>Wohnung, Gebäude, Auto, Lebensstandard</a:t>
            </a:r>
          </a:p>
        </p:txBody>
      </p:sp>
      <p:sp>
        <p:nvSpPr>
          <p:cNvPr id="97" name="Textfeld 96"/>
          <p:cNvSpPr txBox="1"/>
          <p:nvPr/>
        </p:nvSpPr>
        <p:spPr>
          <a:xfrm>
            <a:off x="6990031" y="3341374"/>
            <a:ext cx="704629" cy="11465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e-DE" sz="1200">
                <a:solidFill>
                  <a:schemeClr val="bg1"/>
                </a:solidFill>
              </a:rPr>
              <a:t>Sparen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e-DE" sz="1200">
                <a:solidFill>
                  <a:schemeClr val="bg1"/>
                </a:solidFill>
              </a:rPr>
              <a:t>LV/RV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e-DE" sz="1200" err="1">
                <a:solidFill>
                  <a:schemeClr val="bg1"/>
                </a:solidFill>
              </a:rPr>
              <a:t>bAV</a:t>
            </a:r>
            <a:endParaRPr lang="de-DE" sz="120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e-DE" sz="1200">
                <a:solidFill>
                  <a:schemeClr val="bg1"/>
                </a:solidFill>
              </a:rPr>
              <a:t>Eigenheim</a:t>
            </a:r>
          </a:p>
          <a:p>
            <a:pPr algn="ctr">
              <a:lnSpc>
                <a:spcPct val="100000"/>
              </a:lnSpc>
              <a:buClr>
                <a:schemeClr val="tx1"/>
              </a:buClr>
            </a:pPr>
            <a:r>
              <a:rPr lang="de-DE" sz="1200">
                <a:solidFill>
                  <a:schemeClr val="bg1"/>
                </a:solidFill>
              </a:rPr>
              <a:t>GRV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508255" y="3466110"/>
            <a:ext cx="745242" cy="1174435"/>
            <a:chOff x="2522346" y="3505452"/>
            <a:chExt cx="745242" cy="1174435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522346" y="3719394"/>
              <a:ext cx="745242" cy="960493"/>
              <a:chOff x="2520912" y="3670310"/>
              <a:chExt cx="745242" cy="960493"/>
            </a:xfrm>
          </p:grpSpPr>
          <p:grpSp>
            <p:nvGrpSpPr>
              <p:cNvPr id="2" name="Gruppieren 1"/>
              <p:cNvGrpSpPr/>
              <p:nvPr/>
            </p:nvGrpSpPr>
            <p:grpSpPr>
              <a:xfrm>
                <a:off x="2520912" y="3670310"/>
                <a:ext cx="745242" cy="960493"/>
                <a:chOff x="2520912" y="3670310"/>
                <a:chExt cx="745242" cy="960493"/>
              </a:xfrm>
            </p:grpSpPr>
            <p:sp>
              <p:nvSpPr>
                <p:cNvPr id="13" name="Ellipse 12"/>
                <p:cNvSpPr/>
                <p:nvPr/>
              </p:nvSpPr>
              <p:spPr>
                <a:xfrm>
                  <a:off x="2520912" y="4151300"/>
                  <a:ext cx="745242" cy="479503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/>
                <a:lstStyle/>
                <a:p>
                  <a:pPr algn="l">
                    <a:lnSpc>
                      <a:spcPct val="110000"/>
                    </a:lnSpc>
                    <a:spcBef>
                      <a:spcPts val="600"/>
                    </a:spcBef>
                  </a:pPr>
                  <a:endParaRPr lang="de-DE" sz="2000" err="1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2520912" y="3670310"/>
                  <a:ext cx="745242" cy="72074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/>
                <a:lstStyle/>
                <a:p>
                  <a:pPr algn="l">
                    <a:lnSpc>
                      <a:spcPct val="110000"/>
                    </a:lnSpc>
                    <a:spcBef>
                      <a:spcPts val="600"/>
                    </a:spcBef>
                  </a:pPr>
                  <a:endParaRPr lang="de-DE" sz="2000" err="1"/>
                </a:p>
              </p:txBody>
            </p:sp>
          </p:grpSp>
          <p:cxnSp>
            <p:nvCxnSpPr>
              <p:cNvPr id="36" name="Gerader Verbinder 35"/>
              <p:cNvCxnSpPr/>
              <p:nvPr/>
            </p:nvCxnSpPr>
            <p:spPr>
              <a:xfrm>
                <a:off x="2531549" y="4391051"/>
                <a:ext cx="730800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Ellipse 48"/>
            <p:cNvSpPr/>
            <p:nvPr/>
          </p:nvSpPr>
          <p:spPr>
            <a:xfrm>
              <a:off x="2522346" y="3505452"/>
              <a:ext cx="745242" cy="47950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/>
            <a:lstStyle/>
            <a:p>
              <a:pPr algn="l">
                <a:lnSpc>
                  <a:spcPct val="110000"/>
                </a:lnSpc>
                <a:spcBef>
                  <a:spcPts val="600"/>
                </a:spcBef>
              </a:pPr>
              <a:endParaRPr lang="de-DE" sz="2000" err="1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505281" y="2056631"/>
            <a:ext cx="748659" cy="1890285"/>
            <a:chOff x="2527484" y="2082370"/>
            <a:chExt cx="748659" cy="1890285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2527484" y="2082370"/>
              <a:ext cx="748659" cy="1890285"/>
              <a:chOff x="2513923" y="2094670"/>
              <a:chExt cx="748659" cy="1890285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2513923" y="3505452"/>
                <a:ext cx="746676" cy="479503"/>
              </a:xfrm>
              <a:prstGeom prst="ellipse">
                <a:avLst/>
              </a:prstGeom>
              <a:solidFill>
                <a:srgbClr val="CD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108000" bIns="72000" rtlCol="0" anchor="t"/>
              <a:lstStyle/>
              <a:p>
                <a:pPr algn="l">
                  <a:lnSpc>
                    <a:spcPct val="110000"/>
                  </a:lnSpc>
                  <a:spcBef>
                    <a:spcPts val="600"/>
                  </a:spcBef>
                </a:pPr>
                <a:endParaRPr lang="de-DE" sz="2000" err="1"/>
              </a:p>
            </p:txBody>
          </p:sp>
          <p:grpSp>
            <p:nvGrpSpPr>
              <p:cNvPr id="7" name="Gruppieren 6"/>
              <p:cNvGrpSpPr/>
              <p:nvPr/>
            </p:nvGrpSpPr>
            <p:grpSpPr>
              <a:xfrm>
                <a:off x="2515252" y="2094670"/>
                <a:ext cx="747330" cy="1637057"/>
                <a:chOff x="2522216" y="2074613"/>
                <a:chExt cx="747330" cy="1637057"/>
              </a:xfrm>
            </p:grpSpPr>
            <p:sp>
              <p:nvSpPr>
                <p:cNvPr id="41" name="Rechteck 40"/>
                <p:cNvSpPr/>
                <p:nvPr/>
              </p:nvSpPr>
              <p:spPr>
                <a:xfrm>
                  <a:off x="2522216" y="2298823"/>
                  <a:ext cx="745242" cy="1412847"/>
                </a:xfrm>
                <a:prstGeom prst="rect">
                  <a:avLst/>
                </a:prstGeom>
                <a:solidFill>
                  <a:srgbClr val="CD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/>
                <a:lstStyle/>
                <a:p>
                  <a:pPr algn="l">
                    <a:lnSpc>
                      <a:spcPct val="110000"/>
                    </a:lnSpc>
                    <a:spcBef>
                      <a:spcPts val="600"/>
                    </a:spcBef>
                  </a:pPr>
                  <a:endParaRPr lang="de-DE" sz="2000" err="1"/>
                </a:p>
              </p:txBody>
            </p:sp>
            <p:sp>
              <p:nvSpPr>
                <p:cNvPr id="42" name="Ellipse 41"/>
                <p:cNvSpPr/>
                <p:nvPr/>
              </p:nvSpPr>
              <p:spPr>
                <a:xfrm>
                  <a:off x="2522870" y="2074613"/>
                  <a:ext cx="746676" cy="479503"/>
                </a:xfrm>
                <a:prstGeom prst="ellipse">
                  <a:avLst/>
                </a:prstGeom>
                <a:solidFill>
                  <a:srgbClr val="CDFF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8000" tIns="72000" rIns="108000" bIns="72000" rtlCol="0" anchor="t"/>
                <a:lstStyle/>
                <a:p>
                  <a:pPr algn="l">
                    <a:lnSpc>
                      <a:spcPct val="110000"/>
                    </a:lnSpc>
                    <a:spcBef>
                      <a:spcPts val="600"/>
                    </a:spcBef>
                  </a:pPr>
                  <a:endParaRPr lang="de-DE" sz="2000" err="1"/>
                </a:p>
              </p:txBody>
            </p:sp>
          </p:grpSp>
        </p:grpSp>
        <p:cxnSp>
          <p:nvCxnSpPr>
            <p:cNvPr id="53" name="Gerader Verbinder 52"/>
            <p:cNvCxnSpPr/>
            <p:nvPr/>
          </p:nvCxnSpPr>
          <p:spPr>
            <a:xfrm flipV="1">
              <a:off x="2540397" y="3716905"/>
              <a:ext cx="730800" cy="1328"/>
            </a:xfrm>
            <a:prstGeom prst="line">
              <a:avLst/>
            </a:prstGeom>
            <a:ln w="28575">
              <a:solidFill>
                <a:srgbClr val="CD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feld 89"/>
          <p:cNvSpPr txBox="1"/>
          <p:nvPr/>
        </p:nvSpPr>
        <p:spPr>
          <a:xfrm>
            <a:off x="2533940" y="3977000"/>
            <a:ext cx="720000" cy="52872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600">
                <a:solidFill>
                  <a:schemeClr val="bg1"/>
                </a:solidFill>
              </a:rPr>
              <a:t>Ist-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</a:pPr>
            <a:r>
              <a:rPr lang="de-DE" sz="1600">
                <a:solidFill>
                  <a:schemeClr val="bg1"/>
                </a:solidFill>
              </a:rPr>
              <a:t>Situation</a:t>
            </a:r>
          </a:p>
        </p:txBody>
      </p:sp>
      <p:sp>
        <p:nvSpPr>
          <p:cNvPr id="89" name="Textfeld 88"/>
          <p:cNvSpPr txBox="1"/>
          <p:nvPr/>
        </p:nvSpPr>
        <p:spPr>
          <a:xfrm rot="16200000">
            <a:off x="2202190" y="3097691"/>
            <a:ext cx="1233204" cy="2004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800"/>
              <a:t>Einkommen</a:t>
            </a:r>
          </a:p>
        </p:txBody>
      </p:sp>
    </p:spTree>
    <p:extLst>
      <p:ext uri="{BB962C8B-B14F-4D97-AF65-F5344CB8AC3E}">
        <p14:creationId xmlns:p14="http://schemas.microsoft.com/office/powerpoint/2010/main" val="22669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91" grpId="0"/>
      <p:bldP spid="92" grpId="0"/>
      <p:bldP spid="95" grpId="0"/>
      <p:bldP spid="96" grpId="0"/>
      <p:bldP spid="97" grpId="0"/>
      <p:bldP spid="90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4E67-C63B-4895-877D-5F472C47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grpSp>
        <p:nvGrpSpPr>
          <p:cNvPr id="64" name="Gruppieren 63"/>
          <p:cNvGrpSpPr/>
          <p:nvPr/>
        </p:nvGrpSpPr>
        <p:grpSpPr>
          <a:xfrm>
            <a:off x="771810" y="2269220"/>
            <a:ext cx="804591" cy="774064"/>
            <a:chOff x="0" y="0"/>
            <a:chExt cx="840103" cy="774064"/>
          </a:xfrm>
        </p:grpSpPr>
        <p:grpSp>
          <p:nvGrpSpPr>
            <p:cNvPr id="65" name="Gruppieren 64"/>
            <p:cNvGrpSpPr/>
            <p:nvPr/>
          </p:nvGrpSpPr>
          <p:grpSpPr>
            <a:xfrm>
              <a:off x="0" y="0"/>
              <a:ext cx="840103" cy="774064"/>
              <a:chOff x="56803" y="0"/>
              <a:chExt cx="1590005" cy="1465429"/>
            </a:xfrm>
          </p:grpSpPr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70336" y="1449"/>
                <a:ext cx="725488" cy="1457325"/>
              </a:xfrm>
              <a:custGeom>
                <a:avLst/>
                <a:gdLst>
                  <a:gd name="T0" fmla="*/ 965 w 965"/>
                  <a:gd name="T1" fmla="*/ 1931 h 1931"/>
                  <a:gd name="T2" fmla="*/ 0 w 965"/>
                  <a:gd name="T3" fmla="*/ 965 h 1931"/>
                  <a:gd name="T4" fmla="*/ 965 w 965"/>
                  <a:gd name="T5" fmla="*/ 0 h 1931"/>
                  <a:gd name="T6" fmla="*/ 965 w 965"/>
                  <a:gd name="T7" fmla="*/ 965 h 1931"/>
                  <a:gd name="T8" fmla="*/ 965 w 965"/>
                  <a:gd name="T9" fmla="*/ 1931 h 1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5" h="1931">
                    <a:moveTo>
                      <a:pt x="965" y="1931"/>
                    </a:moveTo>
                    <a:cubicBezTo>
                      <a:pt x="432" y="1931"/>
                      <a:pt x="0" y="1499"/>
                      <a:pt x="0" y="965"/>
                    </a:cubicBezTo>
                    <a:cubicBezTo>
                      <a:pt x="0" y="432"/>
                      <a:pt x="432" y="0"/>
                      <a:pt x="965" y="0"/>
                    </a:cubicBezTo>
                    <a:lnTo>
                      <a:pt x="965" y="965"/>
                    </a:lnTo>
                    <a:lnTo>
                      <a:pt x="965" y="193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793708" y="0"/>
                <a:ext cx="727075" cy="1457325"/>
              </a:xfrm>
              <a:custGeom>
                <a:avLst/>
                <a:gdLst>
                  <a:gd name="T0" fmla="*/ 0 w 966"/>
                  <a:gd name="T1" fmla="*/ 0 h 1931"/>
                  <a:gd name="T2" fmla="*/ 966 w 966"/>
                  <a:gd name="T3" fmla="*/ 965 h 1931"/>
                  <a:gd name="T4" fmla="*/ 0 w 966"/>
                  <a:gd name="T5" fmla="*/ 1931 h 1931"/>
                  <a:gd name="T6" fmla="*/ 0 w 966"/>
                  <a:gd name="T7" fmla="*/ 965 h 1931"/>
                  <a:gd name="T8" fmla="*/ 0 w 966"/>
                  <a:gd name="T9" fmla="*/ 0 h 1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6" h="1931">
                    <a:moveTo>
                      <a:pt x="0" y="0"/>
                    </a:moveTo>
                    <a:cubicBezTo>
                      <a:pt x="534" y="0"/>
                      <a:pt x="966" y="432"/>
                      <a:pt x="966" y="965"/>
                    </a:cubicBezTo>
                    <a:cubicBezTo>
                      <a:pt x="966" y="1499"/>
                      <a:pt x="534" y="1931"/>
                      <a:pt x="0" y="1931"/>
                    </a:cubicBezTo>
                    <a:lnTo>
                      <a:pt x="0" y="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F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56803" y="1449"/>
                <a:ext cx="1463980" cy="1463980"/>
              </a:xfrm>
              <a:prstGeom prst="ellipse">
                <a:avLst/>
              </a:prstGeom>
              <a:noFill/>
              <a:ln w="38100">
                <a:solidFill>
                  <a:srgbClr val="009EE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72000" rIns="108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4" name="Rechteck 73"/>
              <p:cNvSpPr/>
              <p:nvPr/>
            </p:nvSpPr>
            <p:spPr>
              <a:xfrm>
                <a:off x="1481379" y="639389"/>
                <a:ext cx="124838" cy="184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72000" rIns="108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cxnSp>
            <p:nvCxnSpPr>
              <p:cNvPr id="75" name="Gerader Verbinder 74"/>
              <p:cNvCxnSpPr/>
              <p:nvPr/>
            </p:nvCxnSpPr>
            <p:spPr>
              <a:xfrm flipV="1">
                <a:off x="1498582" y="397585"/>
                <a:ext cx="148226" cy="254068"/>
              </a:xfrm>
              <a:prstGeom prst="line">
                <a:avLst/>
              </a:prstGeom>
              <a:ln w="381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>
                <a:off x="1241831" y="549872"/>
                <a:ext cx="288589" cy="90487"/>
              </a:xfrm>
              <a:prstGeom prst="line">
                <a:avLst/>
              </a:prstGeom>
              <a:ln w="381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feld 107"/>
            <p:cNvSpPr txBox="1"/>
            <p:nvPr/>
          </p:nvSpPr>
          <p:spPr>
            <a:xfrm>
              <a:off x="7150" y="19209"/>
              <a:ext cx="748488" cy="72979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120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 h</a:t>
              </a: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743106" y="3566846"/>
            <a:ext cx="837565" cy="773430"/>
            <a:chOff x="0" y="0"/>
            <a:chExt cx="837565" cy="773430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0" y="0"/>
              <a:ext cx="837565" cy="773430"/>
              <a:chOff x="0" y="0"/>
              <a:chExt cx="838064" cy="773430"/>
            </a:xfrm>
          </p:grpSpPr>
          <p:grpSp>
            <p:nvGrpSpPr>
              <p:cNvPr id="80" name="Gruppieren 79"/>
              <p:cNvGrpSpPr/>
              <p:nvPr/>
            </p:nvGrpSpPr>
            <p:grpSpPr>
              <a:xfrm>
                <a:off x="0" y="0"/>
                <a:ext cx="769117" cy="773430"/>
                <a:chOff x="0" y="0"/>
                <a:chExt cx="1520783" cy="1463980"/>
              </a:xfrm>
            </p:grpSpPr>
            <p:sp>
              <p:nvSpPr>
                <p:cNvPr id="92" name="Freeform 12"/>
                <p:cNvSpPr>
                  <a:spLocks/>
                </p:cNvSpPr>
                <p:nvPr/>
              </p:nvSpPr>
              <p:spPr bwMode="auto">
                <a:xfrm>
                  <a:off x="774635" y="11429"/>
                  <a:ext cx="727075" cy="1093788"/>
                </a:xfrm>
                <a:custGeom>
                  <a:avLst/>
                  <a:gdLst>
                    <a:gd name="T0" fmla="*/ 0 w 966"/>
                    <a:gd name="T1" fmla="*/ 0 h 1449"/>
                    <a:gd name="T2" fmla="*/ 966 w 966"/>
                    <a:gd name="T3" fmla="*/ 966 h 1449"/>
                    <a:gd name="T4" fmla="*/ 836 w 966"/>
                    <a:gd name="T5" fmla="*/ 1449 h 1449"/>
                    <a:gd name="T6" fmla="*/ 0 w 966"/>
                    <a:gd name="T7" fmla="*/ 966 h 1449"/>
                    <a:gd name="T8" fmla="*/ 0 w 966"/>
                    <a:gd name="T9" fmla="*/ 0 h 14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6" h="1449">
                      <a:moveTo>
                        <a:pt x="0" y="0"/>
                      </a:moveTo>
                      <a:cubicBezTo>
                        <a:pt x="533" y="0"/>
                        <a:pt x="966" y="432"/>
                        <a:pt x="966" y="966"/>
                      </a:cubicBezTo>
                      <a:cubicBezTo>
                        <a:pt x="966" y="1135"/>
                        <a:pt x="921" y="1302"/>
                        <a:pt x="836" y="1449"/>
                      </a:cubicBezTo>
                      <a:lnTo>
                        <a:pt x="0" y="96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FF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grpSp>
              <p:nvGrpSpPr>
                <p:cNvPr id="93" name="Gruppieren 92"/>
                <p:cNvGrpSpPr/>
                <p:nvPr/>
              </p:nvGrpSpPr>
              <p:grpSpPr>
                <a:xfrm>
                  <a:off x="0" y="0"/>
                  <a:ext cx="1520783" cy="1463980"/>
                  <a:chOff x="0" y="0"/>
                  <a:chExt cx="1520783" cy="1463980"/>
                </a:xfrm>
              </p:grpSpPr>
              <p:sp>
                <p:nvSpPr>
                  <p:cNvPr id="94" name="Freeform 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725488" cy="1457325"/>
                  </a:xfrm>
                  <a:custGeom>
                    <a:avLst/>
                    <a:gdLst>
                      <a:gd name="T0" fmla="*/ 965 w 965"/>
                      <a:gd name="T1" fmla="*/ 1931 h 1931"/>
                      <a:gd name="T2" fmla="*/ 0 w 965"/>
                      <a:gd name="T3" fmla="*/ 965 h 1931"/>
                      <a:gd name="T4" fmla="*/ 965 w 965"/>
                      <a:gd name="T5" fmla="*/ 0 h 1931"/>
                      <a:gd name="T6" fmla="*/ 965 w 965"/>
                      <a:gd name="T7" fmla="*/ 965 h 1931"/>
                      <a:gd name="T8" fmla="*/ 965 w 965"/>
                      <a:gd name="T9" fmla="*/ 1931 h 19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5" h="1931">
                        <a:moveTo>
                          <a:pt x="965" y="1931"/>
                        </a:moveTo>
                        <a:cubicBezTo>
                          <a:pt x="432" y="1931"/>
                          <a:pt x="0" y="1499"/>
                          <a:pt x="0" y="965"/>
                        </a:cubicBezTo>
                        <a:cubicBezTo>
                          <a:pt x="0" y="432"/>
                          <a:pt x="432" y="0"/>
                          <a:pt x="965" y="0"/>
                        </a:cubicBezTo>
                        <a:lnTo>
                          <a:pt x="965" y="965"/>
                        </a:lnTo>
                        <a:lnTo>
                          <a:pt x="965" y="19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97" name="Ellipse 96"/>
                  <p:cNvSpPr/>
                  <p:nvPr/>
                </p:nvSpPr>
                <p:spPr>
                  <a:xfrm>
                    <a:off x="56803" y="0"/>
                    <a:ext cx="1463980" cy="1463980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9EE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108000" tIns="72000" rIns="108000" bIns="7200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81" name="Rechteck 80"/>
              <p:cNvSpPr/>
              <p:nvPr/>
            </p:nvSpPr>
            <p:spPr>
              <a:xfrm rot="240000">
                <a:off x="747096" y="346145"/>
                <a:ext cx="64800" cy="9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72000" rIns="108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/>
              </a:p>
            </p:txBody>
          </p:sp>
          <p:cxnSp>
            <p:nvCxnSpPr>
              <p:cNvPr id="84" name="Gerader Verbinder 83"/>
              <p:cNvCxnSpPr/>
              <p:nvPr/>
            </p:nvCxnSpPr>
            <p:spPr>
              <a:xfrm flipV="1">
                <a:off x="764404" y="227879"/>
                <a:ext cx="73660" cy="121285"/>
              </a:xfrm>
              <a:prstGeom prst="line">
                <a:avLst/>
              </a:prstGeom>
              <a:ln w="381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/>
              <p:cNvCxnSpPr/>
              <p:nvPr/>
            </p:nvCxnSpPr>
            <p:spPr>
              <a:xfrm>
                <a:off x="628830" y="297108"/>
                <a:ext cx="152481" cy="47797"/>
              </a:xfrm>
              <a:prstGeom prst="line">
                <a:avLst/>
              </a:prstGeom>
              <a:ln w="38100">
                <a:solidFill>
                  <a:srgbClr val="009EE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feld 105"/>
            <p:cNvSpPr txBox="1"/>
            <p:nvPr/>
          </p:nvSpPr>
          <p:spPr>
            <a:xfrm>
              <a:off x="38482" y="13281"/>
              <a:ext cx="704857" cy="735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200"/>
                </a:spcAft>
              </a:pPr>
              <a:r>
                <a:rPr lang="de-DE" sz="1200">
                  <a:effectLst/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3 - 6 h</a:t>
              </a:r>
            </a:p>
          </p:txBody>
        </p:sp>
      </p:grpSp>
      <p:grpSp>
        <p:nvGrpSpPr>
          <p:cNvPr id="124" name="Gruppieren 123"/>
          <p:cNvGrpSpPr/>
          <p:nvPr/>
        </p:nvGrpSpPr>
        <p:grpSpPr>
          <a:xfrm>
            <a:off x="737472" y="4872400"/>
            <a:ext cx="833666" cy="773430"/>
            <a:chOff x="0" y="0"/>
            <a:chExt cx="833805" cy="773430"/>
          </a:xfrm>
        </p:grpSpPr>
        <p:grpSp>
          <p:nvGrpSpPr>
            <p:cNvPr id="126" name="Gruppieren 125"/>
            <p:cNvGrpSpPr/>
            <p:nvPr/>
          </p:nvGrpSpPr>
          <p:grpSpPr>
            <a:xfrm>
              <a:off x="0" y="0"/>
              <a:ext cx="769499" cy="773430"/>
              <a:chOff x="0" y="0"/>
              <a:chExt cx="1520783" cy="1463980"/>
            </a:xfrm>
          </p:grpSpPr>
          <p:sp>
            <p:nvSpPr>
              <p:cNvPr id="130" name="Freeform 20"/>
              <p:cNvSpPr>
                <a:spLocks/>
              </p:cNvSpPr>
              <p:nvPr/>
            </p:nvSpPr>
            <p:spPr bwMode="auto">
              <a:xfrm>
                <a:off x="767838" y="7144"/>
                <a:ext cx="659210" cy="843376"/>
              </a:xfrm>
              <a:custGeom>
                <a:avLst/>
                <a:gdLst>
                  <a:gd name="T0" fmla="*/ 0 w 1618"/>
                  <a:gd name="T1" fmla="*/ 0 h 2069"/>
                  <a:gd name="T2" fmla="*/ 1618 w 1618"/>
                  <a:gd name="T3" fmla="*/ 779 h 2069"/>
                  <a:gd name="T4" fmla="*/ 0 w 1618"/>
                  <a:gd name="T5" fmla="*/ 2069 h 2069"/>
                  <a:gd name="T6" fmla="*/ 0 w 1618"/>
                  <a:gd name="T7" fmla="*/ 0 h 2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8" h="2069">
                    <a:moveTo>
                      <a:pt x="0" y="0"/>
                    </a:moveTo>
                    <a:cubicBezTo>
                      <a:pt x="630" y="0"/>
                      <a:pt x="1226" y="287"/>
                      <a:pt x="1618" y="779"/>
                    </a:cubicBezTo>
                    <a:lnTo>
                      <a:pt x="0" y="20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FF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131" name="Gruppieren 130"/>
              <p:cNvGrpSpPr/>
              <p:nvPr/>
            </p:nvGrpSpPr>
            <p:grpSpPr>
              <a:xfrm>
                <a:off x="0" y="0"/>
                <a:ext cx="1520783" cy="1463980"/>
                <a:chOff x="0" y="0"/>
                <a:chExt cx="1520783" cy="1463980"/>
              </a:xfrm>
            </p:grpSpPr>
            <p:sp>
              <p:nvSpPr>
                <p:cNvPr id="132" name="Freeform 7"/>
                <p:cNvSpPr>
                  <a:spLocks/>
                </p:cNvSpPr>
                <p:nvPr/>
              </p:nvSpPr>
              <p:spPr bwMode="auto">
                <a:xfrm>
                  <a:off x="0" y="0"/>
                  <a:ext cx="725488" cy="1457325"/>
                </a:xfrm>
                <a:custGeom>
                  <a:avLst/>
                  <a:gdLst>
                    <a:gd name="T0" fmla="*/ 965 w 965"/>
                    <a:gd name="T1" fmla="*/ 1931 h 1931"/>
                    <a:gd name="T2" fmla="*/ 0 w 965"/>
                    <a:gd name="T3" fmla="*/ 965 h 1931"/>
                    <a:gd name="T4" fmla="*/ 965 w 965"/>
                    <a:gd name="T5" fmla="*/ 0 h 1931"/>
                    <a:gd name="T6" fmla="*/ 965 w 965"/>
                    <a:gd name="T7" fmla="*/ 965 h 1931"/>
                    <a:gd name="T8" fmla="*/ 965 w 965"/>
                    <a:gd name="T9" fmla="*/ 1931 h 19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5" h="1931">
                      <a:moveTo>
                        <a:pt x="965" y="1931"/>
                      </a:moveTo>
                      <a:cubicBezTo>
                        <a:pt x="432" y="1931"/>
                        <a:pt x="0" y="1499"/>
                        <a:pt x="0" y="965"/>
                      </a:cubicBezTo>
                      <a:cubicBezTo>
                        <a:pt x="0" y="432"/>
                        <a:pt x="432" y="0"/>
                        <a:pt x="965" y="0"/>
                      </a:cubicBezTo>
                      <a:lnTo>
                        <a:pt x="965" y="965"/>
                      </a:lnTo>
                      <a:lnTo>
                        <a:pt x="965" y="19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56803" y="0"/>
                  <a:ext cx="1463980" cy="1463980"/>
                </a:xfrm>
                <a:prstGeom prst="ellipse">
                  <a:avLst/>
                </a:prstGeom>
                <a:noFill/>
                <a:ln w="38100">
                  <a:solidFill>
                    <a:srgbClr val="009EE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72000" rIns="108000" bIns="72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127" name="Rechteck 126"/>
            <p:cNvSpPr/>
            <p:nvPr/>
          </p:nvSpPr>
          <p:spPr>
            <a:xfrm>
              <a:off x="738835" y="351130"/>
              <a:ext cx="65960" cy="97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72000" rIns="108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/>
            </a:p>
          </p:txBody>
        </p:sp>
        <p:cxnSp>
          <p:nvCxnSpPr>
            <p:cNvPr id="128" name="Gerader Verbinder 127"/>
            <p:cNvCxnSpPr/>
            <p:nvPr/>
          </p:nvCxnSpPr>
          <p:spPr>
            <a:xfrm flipV="1">
              <a:off x="760780" y="235441"/>
              <a:ext cx="73025" cy="121285"/>
            </a:xfrm>
            <a:prstGeom prst="line">
              <a:avLst/>
            </a:prstGeom>
            <a:ln w="38100">
              <a:solidFill>
                <a:srgbClr val="009E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r Verbinder 128"/>
            <p:cNvCxnSpPr/>
            <p:nvPr/>
          </p:nvCxnSpPr>
          <p:spPr>
            <a:xfrm>
              <a:off x="625449" y="299924"/>
              <a:ext cx="151765" cy="47625"/>
            </a:xfrm>
            <a:prstGeom prst="line">
              <a:avLst/>
            </a:prstGeom>
            <a:ln w="38100">
              <a:solidFill>
                <a:srgbClr val="009EE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hteck 135"/>
          <p:cNvSpPr/>
          <p:nvPr/>
        </p:nvSpPr>
        <p:spPr>
          <a:xfrm rot="16200000">
            <a:off x="1667491" y="5421381"/>
            <a:ext cx="103133" cy="441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38" name="Freeform 20"/>
          <p:cNvSpPr>
            <a:spLocks/>
          </p:cNvSpPr>
          <p:nvPr/>
        </p:nvSpPr>
        <p:spPr bwMode="auto">
          <a:xfrm rot="2428993">
            <a:off x="1160697" y="5014857"/>
            <a:ext cx="333497" cy="445561"/>
          </a:xfrm>
          <a:custGeom>
            <a:avLst/>
            <a:gdLst>
              <a:gd name="T0" fmla="*/ 0 w 1618"/>
              <a:gd name="T1" fmla="*/ 0 h 2069"/>
              <a:gd name="T2" fmla="*/ 1618 w 1618"/>
              <a:gd name="T3" fmla="*/ 779 h 2069"/>
              <a:gd name="T4" fmla="*/ 0 w 1618"/>
              <a:gd name="T5" fmla="*/ 2069 h 2069"/>
              <a:gd name="T6" fmla="*/ 0 w 1618"/>
              <a:gd name="T7" fmla="*/ 0 h 2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8" h="2069">
                <a:moveTo>
                  <a:pt x="0" y="0"/>
                </a:moveTo>
                <a:cubicBezTo>
                  <a:pt x="630" y="0"/>
                  <a:pt x="1226" y="287"/>
                  <a:pt x="1618" y="779"/>
                </a:cubicBezTo>
                <a:lnTo>
                  <a:pt x="0" y="2069"/>
                </a:lnTo>
                <a:lnTo>
                  <a:pt x="0" y="0"/>
                </a:lnTo>
                <a:close/>
              </a:path>
            </a:pathLst>
          </a:custGeom>
          <a:solidFill>
            <a:srgbClr val="CDFF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981267" y="5037509"/>
            <a:ext cx="144658" cy="28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39" name="Rechteck 138"/>
          <p:cNvSpPr/>
          <p:nvPr/>
        </p:nvSpPr>
        <p:spPr>
          <a:xfrm rot="16200000">
            <a:off x="1143296" y="5230328"/>
            <a:ext cx="144658" cy="284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cxnSp>
        <p:nvCxnSpPr>
          <p:cNvPr id="140" name="Gerader Verbinder 139"/>
          <p:cNvCxnSpPr/>
          <p:nvPr/>
        </p:nvCxnSpPr>
        <p:spPr>
          <a:xfrm rot="5040000" flipV="1">
            <a:off x="1415642" y="5134349"/>
            <a:ext cx="73013" cy="121285"/>
          </a:xfrm>
          <a:prstGeom prst="line">
            <a:avLst/>
          </a:prstGeom>
          <a:ln w="38100">
            <a:solidFill>
              <a:srgbClr val="009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feld 105"/>
          <p:cNvSpPr txBox="1"/>
          <p:nvPr/>
        </p:nvSpPr>
        <p:spPr>
          <a:xfrm>
            <a:off x="790861" y="4893312"/>
            <a:ext cx="683606" cy="74900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120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h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800045" y="2232454"/>
            <a:ext cx="2895600" cy="74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Keine Erwerbsminderung</a:t>
            </a:r>
          </a:p>
          <a:p>
            <a:pPr>
              <a:buClr>
                <a:schemeClr val="tx1"/>
              </a:buClr>
            </a:pPr>
            <a:r>
              <a:rPr lang="de-DE" sz="1400"/>
              <a:t>Wer 6 Stunden am Tag arbeiten kann, erhält keine Erwerbsminderungsrente</a:t>
            </a:r>
          </a:p>
        </p:txBody>
      </p:sp>
      <p:sp>
        <p:nvSpPr>
          <p:cNvPr id="142" name="Textfeld 141"/>
          <p:cNvSpPr txBox="1"/>
          <p:nvPr/>
        </p:nvSpPr>
        <p:spPr>
          <a:xfrm>
            <a:off x="1800045" y="3566846"/>
            <a:ext cx="2895600" cy="9831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Teilweise Erwerbsminderung</a:t>
            </a:r>
          </a:p>
          <a:p>
            <a:pPr>
              <a:buClr>
                <a:schemeClr val="tx1"/>
              </a:buClr>
            </a:pPr>
            <a:r>
              <a:rPr lang="de-DE" sz="1400"/>
              <a:t>Wer mehr als 3 aber weniger als 6 Stunden am Tag arbeiten kann, erhält  halbe Erwerbsminderungsrente</a:t>
            </a:r>
          </a:p>
        </p:txBody>
      </p:sp>
      <p:sp>
        <p:nvSpPr>
          <p:cNvPr id="143" name="Textfeld 142"/>
          <p:cNvSpPr txBox="1"/>
          <p:nvPr/>
        </p:nvSpPr>
        <p:spPr>
          <a:xfrm>
            <a:off x="1800045" y="4854624"/>
            <a:ext cx="2895600" cy="7490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Volle Erwerbsminderung</a:t>
            </a:r>
          </a:p>
          <a:p>
            <a:pPr>
              <a:buClr>
                <a:schemeClr val="tx1"/>
              </a:buClr>
            </a:pPr>
            <a:r>
              <a:rPr lang="de-DE" sz="1400"/>
              <a:t>Wer max. 3 Stunden am Tag arbeiten kann, erhält volle Erwerbsminderungsrente</a:t>
            </a:r>
          </a:p>
        </p:txBody>
      </p:sp>
      <p:graphicFrame>
        <p:nvGraphicFramePr>
          <p:cNvPr id="144" name="Inhaltsplatzhalter 4">
            <a:extLst>
              <a:ext uri="{FF2B5EF4-FFF2-40B4-BE49-F238E27FC236}">
                <a16:creationId xmlns:a16="http://schemas.microsoft.com/office/drawing/2014/main" id="{18796C18-AD5A-4A85-9D82-897F138073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1760"/>
              </p:ext>
            </p:extLst>
          </p:nvPr>
        </p:nvGraphicFramePr>
        <p:xfrm>
          <a:off x="5663838" y="3228165"/>
          <a:ext cx="4772117" cy="146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86">
                  <a:extLst>
                    <a:ext uri="{9D8B030D-6E8A-4147-A177-3AD203B41FA5}">
                      <a16:colId xmlns:a16="http://schemas.microsoft.com/office/drawing/2014/main" val="3053909478"/>
                    </a:ext>
                  </a:extLst>
                </a:gridCol>
              </a:tblGrid>
              <a:tr h="366713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Durchschnittliche Rentenzahlbeiträge der Rentenzugänge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Erwerbsminderungsart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alte Bundesländer</a:t>
                      </a: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neue Bundesländer</a:t>
                      </a: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Teilweise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435 €</a:t>
                      </a: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455 €</a:t>
                      </a: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1400" b="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Volle</a:t>
                      </a:r>
                    </a:p>
                  </a:txBody>
                  <a:tcPr marL="72000" marR="72000" marT="36000" marB="3600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772 €</a:t>
                      </a: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795 €</a:t>
                      </a:r>
                    </a:p>
                  </a:txBody>
                  <a:tcPr marL="180000" marR="72000" marT="36000" marB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5" name="Ellipse 144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1371083">
            <a:off x="9136599" y="2090812"/>
            <a:ext cx="1918626" cy="112503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600" b="1">
                <a:solidFill>
                  <a:schemeClr val="tx2"/>
                </a:solidFill>
              </a:rPr>
              <a:t>Verlassen Sie sich nicht auf den Staat…</a:t>
            </a:r>
            <a:endParaRPr lang="de-DE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33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4E67-C63B-4895-877D-5F472C47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1D42C452-A6CB-45B4-AA17-09E3F43CE669}"/>
              </a:ext>
            </a:extLst>
          </p:cNvPr>
          <p:cNvSpPr txBox="1">
            <a:spLocks/>
          </p:cNvSpPr>
          <p:nvPr/>
        </p:nvSpPr>
        <p:spPr bwMode="gray">
          <a:xfrm>
            <a:off x="8126165" y="3324532"/>
            <a:ext cx="1076331" cy="169538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>
                <a:solidFill>
                  <a:schemeClr val="tx2"/>
                </a:solidFill>
              </a:rPr>
              <a:t>bAV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68" name="Freeform: Shape 20">
            <a:extLst>
              <a:ext uri="{FF2B5EF4-FFF2-40B4-BE49-F238E27FC236}">
                <a16:creationId xmlns:a16="http://schemas.microsoft.com/office/drawing/2014/main" id="{1301C47B-240C-453C-BA27-29E882FB4DED}"/>
              </a:ext>
            </a:extLst>
          </p:cNvPr>
          <p:cNvSpPr>
            <a:spLocks noChangeAspect="1"/>
          </p:cNvSpPr>
          <p:nvPr/>
        </p:nvSpPr>
        <p:spPr>
          <a:xfrm>
            <a:off x="10136415" y="3304239"/>
            <a:ext cx="1782161" cy="1753613"/>
          </a:xfrm>
          <a:custGeom>
            <a:avLst/>
            <a:gdLst>
              <a:gd name="connsiteX0" fmla="*/ 0 w 3360008"/>
              <a:gd name="connsiteY0" fmla="*/ 0 h 2556000"/>
              <a:gd name="connsiteX1" fmla="*/ 3360008 w 3360008"/>
              <a:gd name="connsiteY1" fmla="*/ 0 h 2556000"/>
              <a:gd name="connsiteX2" fmla="*/ 3359874 w 3360008"/>
              <a:gd name="connsiteY2" fmla="*/ 121620 h 2556000"/>
              <a:gd name="connsiteX3" fmla="*/ 3360008 w 3360008"/>
              <a:gd name="connsiteY3" fmla="*/ 121620 h 2556000"/>
              <a:gd name="connsiteX4" fmla="*/ 3359806 w 3360008"/>
              <a:gd name="connsiteY4" fmla="*/ 304795 h 2556000"/>
              <a:gd name="connsiteX5" fmla="*/ 3357911 w 3360008"/>
              <a:gd name="connsiteY5" fmla="*/ 2207583 h 2556000"/>
              <a:gd name="connsiteX6" fmla="*/ 2904549 w 3360008"/>
              <a:gd name="connsiteY6" fmla="*/ 2555661 h 2556000"/>
              <a:gd name="connsiteX7" fmla="*/ 0 w 3360008"/>
              <a:gd name="connsiteY7" fmla="*/ 2556000 h 2556000"/>
              <a:gd name="connsiteX8" fmla="*/ 0 w 3360008"/>
              <a:gd name="connsiteY8" fmla="*/ 2434380 h 2556000"/>
              <a:gd name="connsiteX9" fmla="*/ 0 w 3360008"/>
              <a:gd name="connsiteY9" fmla="*/ 121620 h 25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0008" h="2556000">
                <a:moveTo>
                  <a:pt x="0" y="0"/>
                </a:moveTo>
                <a:lnTo>
                  <a:pt x="3360008" y="0"/>
                </a:lnTo>
                <a:lnTo>
                  <a:pt x="3359874" y="121620"/>
                </a:lnTo>
                <a:lnTo>
                  <a:pt x="3360008" y="121620"/>
                </a:lnTo>
                <a:cubicBezTo>
                  <a:pt x="3359941" y="182678"/>
                  <a:pt x="3359873" y="243737"/>
                  <a:pt x="3359806" y="304795"/>
                </a:cubicBezTo>
                <a:cubicBezTo>
                  <a:pt x="3359174" y="939058"/>
                  <a:pt x="3358543" y="1573320"/>
                  <a:pt x="3357911" y="2207583"/>
                </a:cubicBezTo>
                <a:cubicBezTo>
                  <a:pt x="3349074" y="2415259"/>
                  <a:pt x="3287018" y="2556337"/>
                  <a:pt x="2904549" y="2555661"/>
                </a:cubicBezTo>
                <a:lnTo>
                  <a:pt x="0" y="2556000"/>
                </a:lnTo>
                <a:lnTo>
                  <a:pt x="0" y="2434380"/>
                </a:lnTo>
                <a:lnTo>
                  <a:pt x="0" y="121620"/>
                </a:ln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08000" bIns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 b="1">
                <a:solidFill>
                  <a:schemeClr val="tx2"/>
                </a:solidFill>
              </a:rPr>
              <a:t>Arbeitskraft-absicherung</a:t>
            </a:r>
          </a:p>
        </p:txBody>
      </p:sp>
      <p:sp>
        <p:nvSpPr>
          <p:cNvPr id="69" name="Freihandform: Form 22">
            <a:extLst>
              <a:ext uri="{FF2B5EF4-FFF2-40B4-BE49-F238E27FC236}">
                <a16:creationId xmlns:a16="http://schemas.microsoft.com/office/drawing/2014/main" id="{5A581109-4A37-4F9B-B9A7-DB04F466E9E7}"/>
              </a:ext>
            </a:extLst>
          </p:cNvPr>
          <p:cNvSpPr>
            <a:spLocks noChangeAspect="1"/>
          </p:cNvSpPr>
          <p:nvPr/>
        </p:nvSpPr>
        <p:spPr>
          <a:xfrm>
            <a:off x="9496837" y="3777076"/>
            <a:ext cx="330989" cy="616337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70" name="Freihandform: Form 22">
            <a:extLst>
              <a:ext uri="{FF2B5EF4-FFF2-40B4-BE49-F238E27FC236}">
                <a16:creationId xmlns:a16="http://schemas.microsoft.com/office/drawing/2014/main" id="{5A581109-4A37-4F9B-B9A7-DB04F466E9E7}"/>
              </a:ext>
            </a:extLst>
          </p:cNvPr>
          <p:cNvSpPr>
            <a:spLocks noChangeAspect="1"/>
          </p:cNvSpPr>
          <p:nvPr/>
        </p:nvSpPr>
        <p:spPr>
          <a:xfrm>
            <a:off x="7500835" y="3822849"/>
            <a:ext cx="330989" cy="616337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graphicFrame>
        <p:nvGraphicFramePr>
          <p:cNvPr id="116" name="Diagramm 115">
            <a:extLst>
              <a:ext uri="{FF2B5EF4-FFF2-40B4-BE49-F238E27FC236}">
                <a16:creationId xmlns:a16="http://schemas.microsoft.com/office/drawing/2014/main" id="{5D15351C-C143-4948-AD8C-14BB41E8EB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91067"/>
              </p:ext>
            </p:extLst>
          </p:nvPr>
        </p:nvGraphicFramePr>
        <p:xfrm>
          <a:off x="2277311" y="3280111"/>
          <a:ext cx="2903447" cy="189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7" name="Picture 55" descr="\\fs1\shellfolder\270206\Desktop\Set\051_Arztkoffer.png">
            <a:extLst>
              <a:ext uri="{FF2B5EF4-FFF2-40B4-BE49-F238E27FC236}">
                <a16:creationId xmlns:a16="http://schemas.microsoft.com/office/drawing/2014/main" id="{01E26DAE-1349-4EB2-B3A6-2462F379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65" y="3175900"/>
            <a:ext cx="3476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56" descr="\\fs1\shellfolder\270206\Desktop\Set\059_Darm.png">
            <a:extLst>
              <a:ext uri="{FF2B5EF4-FFF2-40B4-BE49-F238E27FC236}">
                <a16:creationId xmlns:a16="http://schemas.microsoft.com/office/drawing/2014/main" id="{0CF7313B-26B6-4C62-B0DE-EB35E478E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08" y="4850987"/>
            <a:ext cx="28360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5" descr="\\fs1\shellfolder\270206\Desktop\Set\057_Gehirn.png">
            <a:extLst>
              <a:ext uri="{FF2B5EF4-FFF2-40B4-BE49-F238E27FC236}">
                <a16:creationId xmlns:a16="http://schemas.microsoft.com/office/drawing/2014/main" id="{E66C5194-60B0-4A43-BC15-3522BDCFD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61" y="4654320"/>
            <a:ext cx="41222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9" descr="\\fs1\shellfolder\270206\Desktop\Set\055_Herz_Kreuz.png">
            <a:extLst>
              <a:ext uri="{FF2B5EF4-FFF2-40B4-BE49-F238E27FC236}">
                <a16:creationId xmlns:a16="http://schemas.microsoft.com/office/drawing/2014/main" id="{18AE182E-F05F-4B66-863D-69273946D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1" y="3886299"/>
            <a:ext cx="39789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6">
            <a:extLst>
              <a:ext uri="{FF2B5EF4-FFF2-40B4-BE49-F238E27FC236}">
                <a16:creationId xmlns:a16="http://schemas.microsoft.com/office/drawing/2014/main" id="{401C3161-90A3-4739-A432-03BE859DF024}"/>
              </a:ext>
            </a:extLst>
          </p:cNvPr>
          <p:cNvSpPr txBox="1">
            <a:spLocks/>
          </p:cNvSpPr>
          <p:nvPr/>
        </p:nvSpPr>
        <p:spPr>
          <a:xfrm>
            <a:off x="4440899" y="3649708"/>
            <a:ext cx="2319724" cy="1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Skelett- und Bewegungsapparates</a:t>
            </a:r>
            <a:r>
              <a:rPr lang="de-DE" sz="900">
                <a:solidFill>
                  <a:srgbClr val="009EE0"/>
                </a:solidFill>
              </a:rPr>
              <a:t> </a:t>
            </a:r>
          </a:p>
        </p:txBody>
      </p:sp>
      <p:sp>
        <p:nvSpPr>
          <p:cNvPr id="122" name="TextBox 16">
            <a:extLst>
              <a:ext uri="{FF2B5EF4-FFF2-40B4-BE49-F238E27FC236}">
                <a16:creationId xmlns:a16="http://schemas.microsoft.com/office/drawing/2014/main" id="{C99C4031-4EF6-4678-ABA3-862B8693C722}"/>
              </a:ext>
            </a:extLst>
          </p:cNvPr>
          <p:cNvSpPr txBox="1">
            <a:spLocks/>
          </p:cNvSpPr>
          <p:nvPr/>
        </p:nvSpPr>
        <p:spPr>
          <a:xfrm>
            <a:off x="4493650" y="4566515"/>
            <a:ext cx="2084112" cy="1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Nervenkrankheiten und psychische</a:t>
            </a:r>
          </a:p>
        </p:txBody>
      </p:sp>
      <p:sp>
        <p:nvSpPr>
          <p:cNvPr id="123" name="TextBox 16">
            <a:extLst>
              <a:ext uri="{FF2B5EF4-FFF2-40B4-BE49-F238E27FC236}">
                <a16:creationId xmlns:a16="http://schemas.microsoft.com/office/drawing/2014/main" id="{7FB656D3-9CAD-4F36-85F8-E85A8707B0DC}"/>
              </a:ext>
            </a:extLst>
          </p:cNvPr>
          <p:cNvSpPr txBox="1">
            <a:spLocks/>
          </p:cNvSpPr>
          <p:nvPr/>
        </p:nvSpPr>
        <p:spPr>
          <a:xfrm>
            <a:off x="2770663" y="5081689"/>
            <a:ext cx="539430" cy="1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Unfälle</a:t>
            </a:r>
          </a:p>
        </p:txBody>
      </p:sp>
      <p:sp>
        <p:nvSpPr>
          <p:cNvPr id="124" name="TextBox 16">
            <a:extLst>
              <a:ext uri="{FF2B5EF4-FFF2-40B4-BE49-F238E27FC236}">
                <a16:creationId xmlns:a16="http://schemas.microsoft.com/office/drawing/2014/main" id="{1B6DE189-221A-4428-9D1F-8B8F7B5ED94D}"/>
              </a:ext>
            </a:extLst>
          </p:cNvPr>
          <p:cNvSpPr txBox="1">
            <a:spLocks/>
          </p:cNvSpPr>
          <p:nvPr/>
        </p:nvSpPr>
        <p:spPr>
          <a:xfrm>
            <a:off x="1718603" y="4836469"/>
            <a:ext cx="652145" cy="1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Krebs </a:t>
            </a:r>
            <a:r>
              <a:rPr lang="de-DE" sz="1200" err="1">
                <a:solidFill>
                  <a:srgbClr val="009EE0"/>
                </a:solidFill>
              </a:rPr>
              <a:t>u.ä.</a:t>
            </a:r>
            <a:endParaRPr lang="de-DE" sz="1200">
              <a:solidFill>
                <a:srgbClr val="009EE0"/>
              </a:solidFill>
            </a:endParaRPr>
          </a:p>
        </p:txBody>
      </p:sp>
      <p:sp>
        <p:nvSpPr>
          <p:cNvPr id="125" name="TextBox 16">
            <a:extLst>
              <a:ext uri="{FF2B5EF4-FFF2-40B4-BE49-F238E27FC236}">
                <a16:creationId xmlns:a16="http://schemas.microsoft.com/office/drawing/2014/main" id="{8F25854B-1E8C-4CE3-B288-C647D73D6FF8}"/>
              </a:ext>
            </a:extLst>
          </p:cNvPr>
          <p:cNvSpPr txBox="1">
            <a:spLocks/>
          </p:cNvSpPr>
          <p:nvPr/>
        </p:nvSpPr>
        <p:spPr>
          <a:xfrm>
            <a:off x="1822145" y="3943581"/>
            <a:ext cx="1106488" cy="18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Erkrankungen des</a:t>
            </a:r>
          </a:p>
        </p:txBody>
      </p:sp>
      <p:sp>
        <p:nvSpPr>
          <p:cNvPr id="126" name="TextBox 16">
            <a:extLst>
              <a:ext uri="{FF2B5EF4-FFF2-40B4-BE49-F238E27FC236}">
                <a16:creationId xmlns:a16="http://schemas.microsoft.com/office/drawing/2014/main" id="{E7AC187D-13ED-4B11-A61F-A9E4A7B0A5E0}"/>
              </a:ext>
            </a:extLst>
          </p:cNvPr>
          <p:cNvSpPr txBox="1">
            <a:spLocks/>
          </p:cNvSpPr>
          <p:nvPr/>
        </p:nvSpPr>
        <p:spPr>
          <a:xfrm>
            <a:off x="2500663" y="3145629"/>
            <a:ext cx="636680" cy="16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Sonstige</a:t>
            </a:r>
          </a:p>
        </p:txBody>
      </p:sp>
      <p:pic>
        <p:nvPicPr>
          <p:cNvPr id="127" name="Grafik 126">
            <a:extLst>
              <a:ext uri="{FF2B5EF4-FFF2-40B4-BE49-F238E27FC236}">
                <a16:creationId xmlns:a16="http://schemas.microsoft.com/office/drawing/2014/main" id="{048F96C9-2423-484C-BC89-23A54DF7C8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5643" y="3269046"/>
            <a:ext cx="503427" cy="504000"/>
          </a:xfrm>
          <a:prstGeom prst="rect">
            <a:avLst/>
          </a:prstGeom>
        </p:spPr>
      </p:pic>
      <p:pic>
        <p:nvPicPr>
          <p:cNvPr id="128" name="Grafik 127">
            <a:extLst>
              <a:ext uri="{FF2B5EF4-FFF2-40B4-BE49-F238E27FC236}">
                <a16:creationId xmlns:a16="http://schemas.microsoft.com/office/drawing/2014/main" id="{397481FA-10B5-40F5-AC7C-8788D4EB1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0773" y="5629451"/>
            <a:ext cx="395551" cy="396000"/>
          </a:xfrm>
          <a:prstGeom prst="rect">
            <a:avLst/>
          </a:prstGeom>
        </p:spPr>
      </p:pic>
      <p:sp>
        <p:nvSpPr>
          <p:cNvPr id="129" name="Textfeld 128">
            <a:extLst>
              <a:ext uri="{FF2B5EF4-FFF2-40B4-BE49-F238E27FC236}">
                <a16:creationId xmlns:a16="http://schemas.microsoft.com/office/drawing/2014/main" id="{C6BB2014-3A74-4FB9-9D4F-A813676A8137}"/>
              </a:ext>
            </a:extLst>
          </p:cNvPr>
          <p:cNvSpPr txBox="1"/>
          <p:nvPr/>
        </p:nvSpPr>
        <p:spPr>
          <a:xfrm>
            <a:off x="6593823" y="3017929"/>
            <a:ext cx="546543" cy="1354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400">
                <a:solidFill>
                  <a:srgbClr val="009EE0"/>
                </a:solidFill>
              </a:rPr>
              <a:t>21,30%</a:t>
            </a:r>
          </a:p>
        </p:txBody>
      </p:sp>
      <p:cxnSp>
        <p:nvCxnSpPr>
          <p:cNvPr id="130" name="Gewinkelter Verbinder 6">
            <a:extLst>
              <a:ext uri="{FF2B5EF4-FFF2-40B4-BE49-F238E27FC236}">
                <a16:creationId xmlns:a16="http://schemas.microsoft.com/office/drawing/2014/main" id="{99DF85DF-0FF1-4FDC-AEFE-CFFA6DF38FC3}"/>
              </a:ext>
            </a:extLst>
          </p:cNvPr>
          <p:cNvCxnSpPr/>
          <p:nvPr/>
        </p:nvCxnSpPr>
        <p:spPr>
          <a:xfrm flipV="1">
            <a:off x="4310117" y="3493375"/>
            <a:ext cx="2240044" cy="106816"/>
          </a:xfrm>
          <a:prstGeom prst="bentConnector3">
            <a:avLst>
              <a:gd name="adj1" fmla="val 41779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>
            <a:extLst>
              <a:ext uri="{FF2B5EF4-FFF2-40B4-BE49-F238E27FC236}">
                <a16:creationId xmlns:a16="http://schemas.microsoft.com/office/drawing/2014/main" id="{EC10DD27-77EF-446D-83BE-F874B9AE95A2}"/>
              </a:ext>
            </a:extLst>
          </p:cNvPr>
          <p:cNvSpPr/>
          <p:nvPr/>
        </p:nvSpPr>
        <p:spPr>
          <a:xfrm>
            <a:off x="6519919" y="3444403"/>
            <a:ext cx="97945" cy="97945"/>
          </a:xfrm>
          <a:prstGeom prst="ellips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073D9BDC-E0E8-44A0-BC26-47B8384BF688}"/>
              </a:ext>
            </a:extLst>
          </p:cNvPr>
          <p:cNvSpPr txBox="1"/>
          <p:nvPr/>
        </p:nvSpPr>
        <p:spPr>
          <a:xfrm>
            <a:off x="6635320" y="4340302"/>
            <a:ext cx="530808" cy="162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400">
                <a:solidFill>
                  <a:srgbClr val="009EE0"/>
                </a:solidFill>
              </a:rPr>
              <a:t>31,60%</a:t>
            </a:r>
          </a:p>
        </p:txBody>
      </p:sp>
      <p:sp>
        <p:nvSpPr>
          <p:cNvPr id="133" name="TextBox 16">
            <a:extLst>
              <a:ext uri="{FF2B5EF4-FFF2-40B4-BE49-F238E27FC236}">
                <a16:creationId xmlns:a16="http://schemas.microsoft.com/office/drawing/2014/main" id="{F405D650-6231-48C1-8B48-AC1E7F1E2081}"/>
              </a:ext>
            </a:extLst>
          </p:cNvPr>
          <p:cNvSpPr txBox="1">
            <a:spLocks/>
          </p:cNvSpPr>
          <p:nvPr/>
        </p:nvSpPr>
        <p:spPr>
          <a:xfrm>
            <a:off x="5662971" y="4718102"/>
            <a:ext cx="951235" cy="16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Erkrankungen </a:t>
            </a:r>
          </a:p>
        </p:txBody>
      </p:sp>
      <p:cxnSp>
        <p:nvCxnSpPr>
          <p:cNvPr id="134" name="Gewinkelter Verbinder 65">
            <a:extLst>
              <a:ext uri="{FF2B5EF4-FFF2-40B4-BE49-F238E27FC236}">
                <a16:creationId xmlns:a16="http://schemas.microsoft.com/office/drawing/2014/main" id="{CF53D410-7DD5-47B7-B292-013CB0DFBC48}"/>
              </a:ext>
            </a:extLst>
          </p:cNvPr>
          <p:cNvCxnSpPr/>
          <p:nvPr/>
        </p:nvCxnSpPr>
        <p:spPr>
          <a:xfrm>
            <a:off x="4347518" y="4808163"/>
            <a:ext cx="2160000" cy="115200"/>
          </a:xfrm>
          <a:prstGeom prst="bentConnector3">
            <a:avLst>
              <a:gd name="adj1" fmla="val 50572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94B54ED8-3DE2-4913-B7AE-C6F2BB0ADF3E}"/>
              </a:ext>
            </a:extLst>
          </p:cNvPr>
          <p:cNvSpPr/>
          <p:nvPr/>
        </p:nvSpPr>
        <p:spPr>
          <a:xfrm>
            <a:off x="6471901" y="4874390"/>
            <a:ext cx="97945" cy="97945"/>
          </a:xfrm>
          <a:prstGeom prst="ellips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36" name="Textfeld 135">
            <a:extLst>
              <a:ext uri="{FF2B5EF4-FFF2-40B4-BE49-F238E27FC236}">
                <a16:creationId xmlns:a16="http://schemas.microsoft.com/office/drawing/2014/main" id="{C448691C-97D0-4054-A543-91D373677C9D}"/>
              </a:ext>
            </a:extLst>
          </p:cNvPr>
          <p:cNvSpPr txBox="1"/>
          <p:nvPr/>
        </p:nvSpPr>
        <p:spPr>
          <a:xfrm>
            <a:off x="1235954" y="2904131"/>
            <a:ext cx="508969" cy="1884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400">
                <a:solidFill>
                  <a:srgbClr val="009EE0"/>
                </a:solidFill>
              </a:rPr>
              <a:t>15,10%</a:t>
            </a:r>
          </a:p>
        </p:txBody>
      </p:sp>
      <p:sp>
        <p:nvSpPr>
          <p:cNvPr id="137" name="TextBox 16">
            <a:extLst>
              <a:ext uri="{FF2B5EF4-FFF2-40B4-BE49-F238E27FC236}">
                <a16:creationId xmlns:a16="http://schemas.microsoft.com/office/drawing/2014/main" id="{24179F0A-EC18-4CA0-A436-4CC7334F1957}"/>
              </a:ext>
            </a:extLst>
          </p:cNvPr>
          <p:cNvSpPr txBox="1">
            <a:spLocks/>
          </p:cNvSpPr>
          <p:nvPr/>
        </p:nvSpPr>
        <p:spPr>
          <a:xfrm>
            <a:off x="5329021" y="3496690"/>
            <a:ext cx="1861987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Erkrankungen des</a:t>
            </a:r>
          </a:p>
        </p:txBody>
      </p:sp>
      <p:cxnSp>
        <p:nvCxnSpPr>
          <p:cNvPr id="138" name="Gewinkelter Verbinder 81">
            <a:extLst>
              <a:ext uri="{FF2B5EF4-FFF2-40B4-BE49-F238E27FC236}">
                <a16:creationId xmlns:a16="http://schemas.microsoft.com/office/drawing/2014/main" id="{F9986E39-EBBC-445D-9417-B9CC0ABF23F9}"/>
              </a:ext>
            </a:extLst>
          </p:cNvPr>
          <p:cNvCxnSpPr>
            <a:endCxn id="140" idx="6"/>
          </p:cNvCxnSpPr>
          <p:nvPr/>
        </p:nvCxnSpPr>
        <p:spPr>
          <a:xfrm rot="10800000">
            <a:off x="1842868" y="3373125"/>
            <a:ext cx="1495832" cy="113437"/>
          </a:xfrm>
          <a:prstGeom prst="bentConnector3">
            <a:avLst>
              <a:gd name="adj1" fmla="val 62735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6">
            <a:extLst>
              <a:ext uri="{FF2B5EF4-FFF2-40B4-BE49-F238E27FC236}">
                <a16:creationId xmlns:a16="http://schemas.microsoft.com/office/drawing/2014/main" id="{1C9520B1-F17F-4CBB-BF01-83CD7F3DB62C}"/>
              </a:ext>
            </a:extLst>
          </p:cNvPr>
          <p:cNvSpPr txBox="1">
            <a:spLocks/>
          </p:cNvSpPr>
          <p:nvPr/>
        </p:nvSpPr>
        <p:spPr>
          <a:xfrm>
            <a:off x="2500663" y="3300051"/>
            <a:ext cx="1005365" cy="1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Erkrankungen</a:t>
            </a: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56626D26-DF64-46BB-B18D-90610D0F18C4}"/>
              </a:ext>
            </a:extLst>
          </p:cNvPr>
          <p:cNvSpPr/>
          <p:nvPr/>
        </p:nvSpPr>
        <p:spPr>
          <a:xfrm>
            <a:off x="1744923" y="3324151"/>
            <a:ext cx="97945" cy="97945"/>
          </a:xfrm>
          <a:prstGeom prst="ellips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48FB532A-10F4-4771-BE5C-2B82E6D87660}"/>
              </a:ext>
            </a:extLst>
          </p:cNvPr>
          <p:cNvSpPr txBox="1"/>
          <p:nvPr/>
        </p:nvSpPr>
        <p:spPr>
          <a:xfrm>
            <a:off x="332590" y="3638554"/>
            <a:ext cx="461142" cy="172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400">
                <a:solidFill>
                  <a:srgbClr val="009EE0"/>
                </a:solidFill>
              </a:rPr>
              <a:t>7,80%</a:t>
            </a:r>
          </a:p>
        </p:txBody>
      </p:sp>
      <p:cxnSp>
        <p:nvCxnSpPr>
          <p:cNvPr id="142" name="Gewinkelter Verbinder 87">
            <a:extLst>
              <a:ext uri="{FF2B5EF4-FFF2-40B4-BE49-F238E27FC236}">
                <a16:creationId xmlns:a16="http://schemas.microsoft.com/office/drawing/2014/main" id="{FA78665A-FC77-44B1-B641-E311C16EC8E9}"/>
              </a:ext>
            </a:extLst>
          </p:cNvPr>
          <p:cNvCxnSpPr>
            <a:endCxn id="143" idx="6"/>
          </p:cNvCxnSpPr>
          <p:nvPr/>
        </p:nvCxnSpPr>
        <p:spPr>
          <a:xfrm rot="10800000" flipV="1">
            <a:off x="902248" y="3960176"/>
            <a:ext cx="2026385" cy="106123"/>
          </a:xfrm>
          <a:prstGeom prst="bentConnector3">
            <a:avLst>
              <a:gd name="adj1" fmla="val 57834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lipse 142">
            <a:extLst>
              <a:ext uri="{FF2B5EF4-FFF2-40B4-BE49-F238E27FC236}">
                <a16:creationId xmlns:a16="http://schemas.microsoft.com/office/drawing/2014/main" id="{4C640A1A-C24C-4AC9-BD35-148F9CEE17CE}"/>
              </a:ext>
            </a:extLst>
          </p:cNvPr>
          <p:cNvSpPr/>
          <p:nvPr/>
        </p:nvSpPr>
        <p:spPr>
          <a:xfrm>
            <a:off x="804302" y="4017327"/>
            <a:ext cx="97945" cy="97945"/>
          </a:xfrm>
          <a:prstGeom prst="ellips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44" name="TextBox 16">
            <a:extLst>
              <a:ext uri="{FF2B5EF4-FFF2-40B4-BE49-F238E27FC236}">
                <a16:creationId xmlns:a16="http://schemas.microsoft.com/office/drawing/2014/main" id="{EAF10F0E-C0B0-4C3E-86AB-8FA54C9425D5}"/>
              </a:ext>
            </a:extLst>
          </p:cNvPr>
          <p:cNvSpPr txBox="1">
            <a:spLocks/>
          </p:cNvSpPr>
          <p:nvPr/>
        </p:nvSpPr>
        <p:spPr>
          <a:xfrm>
            <a:off x="1054392" y="4107485"/>
            <a:ext cx="1942464" cy="16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0" tIns="0" rIns="72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>
                <a:solidFill>
                  <a:srgbClr val="009EE0"/>
                </a:solidFill>
              </a:rPr>
              <a:t>Herzens und des Gefäßsystems</a:t>
            </a:r>
          </a:p>
          <a:p>
            <a:endParaRPr lang="de-DE" sz="900">
              <a:solidFill>
                <a:srgbClr val="009EE0"/>
              </a:solidFill>
            </a:endParaRPr>
          </a:p>
        </p:txBody>
      </p:sp>
      <p:sp>
        <p:nvSpPr>
          <p:cNvPr id="145" name="Textfeld 144">
            <a:extLst>
              <a:ext uri="{FF2B5EF4-FFF2-40B4-BE49-F238E27FC236}">
                <a16:creationId xmlns:a16="http://schemas.microsoft.com/office/drawing/2014/main" id="{B7B6E577-4DCC-4D7D-A54F-51FE5FCCD175}"/>
              </a:ext>
            </a:extLst>
          </p:cNvPr>
          <p:cNvSpPr txBox="1"/>
          <p:nvPr/>
        </p:nvSpPr>
        <p:spPr>
          <a:xfrm>
            <a:off x="1107231" y="4539279"/>
            <a:ext cx="574615" cy="1447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400">
                <a:solidFill>
                  <a:srgbClr val="009EE0"/>
                </a:solidFill>
              </a:rPr>
              <a:t>15,00%</a:t>
            </a:r>
          </a:p>
        </p:txBody>
      </p:sp>
      <p:cxnSp>
        <p:nvCxnSpPr>
          <p:cNvPr id="146" name="Gewinkelter Verbinder 94">
            <a:extLst>
              <a:ext uri="{FF2B5EF4-FFF2-40B4-BE49-F238E27FC236}">
                <a16:creationId xmlns:a16="http://schemas.microsoft.com/office/drawing/2014/main" id="{B055781B-3E8F-4746-ADA9-837AC506EE19}"/>
              </a:ext>
            </a:extLst>
          </p:cNvPr>
          <p:cNvCxnSpPr/>
          <p:nvPr/>
        </p:nvCxnSpPr>
        <p:spPr>
          <a:xfrm rot="10800000" flipV="1">
            <a:off x="1627663" y="4635282"/>
            <a:ext cx="1375682" cy="431198"/>
          </a:xfrm>
          <a:prstGeom prst="bentConnector3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146">
            <a:extLst>
              <a:ext uri="{FF2B5EF4-FFF2-40B4-BE49-F238E27FC236}">
                <a16:creationId xmlns:a16="http://schemas.microsoft.com/office/drawing/2014/main" id="{30328893-7163-4006-9F55-786B7463D3D6}"/>
              </a:ext>
            </a:extLst>
          </p:cNvPr>
          <p:cNvSpPr/>
          <p:nvPr/>
        </p:nvSpPr>
        <p:spPr>
          <a:xfrm>
            <a:off x="1582012" y="5008880"/>
            <a:ext cx="97945" cy="97945"/>
          </a:xfrm>
          <a:prstGeom prst="ellips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cxnSp>
        <p:nvCxnSpPr>
          <p:cNvPr id="148" name="Gewinkelter Verbinder 97">
            <a:extLst>
              <a:ext uri="{FF2B5EF4-FFF2-40B4-BE49-F238E27FC236}">
                <a16:creationId xmlns:a16="http://schemas.microsoft.com/office/drawing/2014/main" id="{9AE00830-A56A-4DEE-A24C-CDE2D59E77CB}"/>
              </a:ext>
            </a:extLst>
          </p:cNvPr>
          <p:cNvCxnSpPr/>
          <p:nvPr/>
        </p:nvCxnSpPr>
        <p:spPr>
          <a:xfrm rot="10800000" flipV="1">
            <a:off x="2059526" y="5064182"/>
            <a:ext cx="1279175" cy="771703"/>
          </a:xfrm>
          <a:prstGeom prst="bentConnector3">
            <a:avLst>
              <a:gd name="adj1" fmla="val 50000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7EAC46FE-040C-4FCB-8222-5868B10D9CAB}"/>
              </a:ext>
            </a:extLst>
          </p:cNvPr>
          <p:cNvSpPr/>
          <p:nvPr/>
        </p:nvSpPr>
        <p:spPr>
          <a:xfrm>
            <a:off x="2010553" y="5778479"/>
            <a:ext cx="97945" cy="97945"/>
          </a:xfrm>
          <a:prstGeom prst="ellips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21E1426F-AB38-4718-9DAC-5785D5C16252}"/>
              </a:ext>
            </a:extLst>
          </p:cNvPr>
          <p:cNvSpPr txBox="1"/>
          <p:nvPr/>
        </p:nvSpPr>
        <p:spPr>
          <a:xfrm>
            <a:off x="1582530" y="5383179"/>
            <a:ext cx="541939" cy="1337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</a:pPr>
            <a:r>
              <a:rPr lang="de-DE" sz="1400">
                <a:solidFill>
                  <a:srgbClr val="009EE0"/>
                </a:solidFill>
              </a:rPr>
              <a:t>9,40%</a:t>
            </a:r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0440157E-E69F-475A-B22B-C1A3A0D20AA4}"/>
              </a:ext>
            </a:extLst>
          </p:cNvPr>
          <p:cNvSpPr/>
          <p:nvPr/>
        </p:nvSpPr>
        <p:spPr>
          <a:xfrm rot="1371083">
            <a:off x="5203260" y="1659292"/>
            <a:ext cx="1918626" cy="112503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600" b="1">
                <a:solidFill>
                  <a:schemeClr val="tx2"/>
                </a:solidFill>
              </a:rPr>
              <a:t>Jeder Vierte wird berufsunfähig</a:t>
            </a:r>
            <a:endParaRPr lang="de-DE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3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54E67-C63B-4895-877D-5F472C47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sp>
        <p:nvSpPr>
          <p:cNvPr id="44" name="Freeform 5">
            <a:extLst>
              <a:ext uri="{FF2B5EF4-FFF2-40B4-BE49-F238E27FC236}">
                <a16:creationId xmlns:a16="http://schemas.microsoft.com/office/drawing/2014/main" id="{9EB1021C-AF47-4E7D-AD18-5AC0D5EDB97E}"/>
              </a:ext>
            </a:extLst>
          </p:cNvPr>
          <p:cNvSpPr>
            <a:spLocks noChangeAspect="1"/>
          </p:cNvSpPr>
          <p:nvPr/>
        </p:nvSpPr>
        <p:spPr bwMode="auto">
          <a:xfrm>
            <a:off x="408015" y="5404745"/>
            <a:ext cx="11376000" cy="971700"/>
          </a:xfrm>
          <a:custGeom>
            <a:avLst/>
            <a:gdLst>
              <a:gd name="T0" fmla="*/ 22294 w 23040"/>
              <a:gd name="T1" fmla="*/ 1968 h 1968"/>
              <a:gd name="T2" fmla="*/ 22294 w 23040"/>
              <a:gd name="T3" fmla="*/ 1968 h 1968"/>
              <a:gd name="T4" fmla="*/ 0 w 23040"/>
              <a:gd name="T5" fmla="*/ 1968 h 1968"/>
              <a:gd name="T6" fmla="*/ 0 w 23040"/>
              <a:gd name="T7" fmla="*/ 0 h 1968"/>
              <a:gd name="T8" fmla="*/ 23040 w 23040"/>
              <a:gd name="T9" fmla="*/ 0 h 1968"/>
              <a:gd name="T10" fmla="*/ 23040 w 23040"/>
              <a:gd name="T11" fmla="*/ 0 h 1968"/>
              <a:gd name="T12" fmla="*/ 23040 w 23040"/>
              <a:gd name="T13" fmla="*/ 1241 h 1968"/>
              <a:gd name="T14" fmla="*/ 23040 w 23040"/>
              <a:gd name="T15" fmla="*/ 1241 h 1968"/>
              <a:gd name="T16" fmla="*/ 23039 w 23040"/>
              <a:gd name="T17" fmla="*/ 1276 h 1968"/>
              <a:gd name="T18" fmla="*/ 23036 w 23040"/>
              <a:gd name="T19" fmla="*/ 1311 h 1968"/>
              <a:gd name="T20" fmla="*/ 23032 w 23040"/>
              <a:gd name="T21" fmla="*/ 1344 h 1968"/>
              <a:gd name="T22" fmla="*/ 23027 w 23040"/>
              <a:gd name="T23" fmla="*/ 1378 h 1968"/>
              <a:gd name="T24" fmla="*/ 23019 w 23040"/>
              <a:gd name="T25" fmla="*/ 1411 h 1968"/>
              <a:gd name="T26" fmla="*/ 23010 w 23040"/>
              <a:gd name="T27" fmla="*/ 1444 h 1968"/>
              <a:gd name="T28" fmla="*/ 23000 w 23040"/>
              <a:gd name="T29" fmla="*/ 1478 h 1968"/>
              <a:gd name="T30" fmla="*/ 22989 w 23040"/>
              <a:gd name="T31" fmla="*/ 1510 h 1968"/>
              <a:gd name="T32" fmla="*/ 22976 w 23040"/>
              <a:gd name="T33" fmla="*/ 1541 h 1968"/>
              <a:gd name="T34" fmla="*/ 22960 w 23040"/>
              <a:gd name="T35" fmla="*/ 1573 h 1968"/>
              <a:gd name="T36" fmla="*/ 22944 w 23040"/>
              <a:gd name="T37" fmla="*/ 1603 h 1968"/>
              <a:gd name="T38" fmla="*/ 22926 w 23040"/>
              <a:gd name="T39" fmla="*/ 1632 h 1968"/>
              <a:gd name="T40" fmla="*/ 22906 w 23040"/>
              <a:gd name="T41" fmla="*/ 1662 h 1968"/>
              <a:gd name="T42" fmla="*/ 22886 w 23040"/>
              <a:gd name="T43" fmla="*/ 1689 h 1968"/>
              <a:gd name="T44" fmla="*/ 22864 w 23040"/>
              <a:gd name="T45" fmla="*/ 1716 h 1968"/>
              <a:gd name="T46" fmla="*/ 22841 w 23040"/>
              <a:gd name="T47" fmla="*/ 1743 h 1968"/>
              <a:gd name="T48" fmla="*/ 22816 w 23040"/>
              <a:gd name="T49" fmla="*/ 1767 h 1968"/>
              <a:gd name="T50" fmla="*/ 22789 w 23040"/>
              <a:gd name="T51" fmla="*/ 1792 h 1968"/>
              <a:gd name="T52" fmla="*/ 22762 w 23040"/>
              <a:gd name="T53" fmla="*/ 1814 h 1968"/>
              <a:gd name="T54" fmla="*/ 22734 w 23040"/>
              <a:gd name="T55" fmla="*/ 1836 h 1968"/>
              <a:gd name="T56" fmla="*/ 22703 w 23040"/>
              <a:gd name="T57" fmla="*/ 1855 h 1968"/>
              <a:gd name="T58" fmla="*/ 22672 w 23040"/>
              <a:gd name="T59" fmla="*/ 1874 h 1968"/>
              <a:gd name="T60" fmla="*/ 22640 w 23040"/>
              <a:gd name="T61" fmla="*/ 1891 h 1968"/>
              <a:gd name="T62" fmla="*/ 22605 w 23040"/>
              <a:gd name="T63" fmla="*/ 1906 h 1968"/>
              <a:gd name="T64" fmla="*/ 22571 w 23040"/>
              <a:gd name="T65" fmla="*/ 1920 h 1968"/>
              <a:gd name="T66" fmla="*/ 22535 w 23040"/>
              <a:gd name="T67" fmla="*/ 1933 h 1968"/>
              <a:gd name="T68" fmla="*/ 22497 w 23040"/>
              <a:gd name="T69" fmla="*/ 1944 h 1968"/>
              <a:gd name="T70" fmla="*/ 22459 w 23040"/>
              <a:gd name="T71" fmla="*/ 1953 h 1968"/>
              <a:gd name="T72" fmla="*/ 22419 w 23040"/>
              <a:gd name="T73" fmla="*/ 1959 h 1968"/>
              <a:gd name="T74" fmla="*/ 22379 w 23040"/>
              <a:gd name="T75" fmla="*/ 1964 h 1968"/>
              <a:gd name="T76" fmla="*/ 22337 w 23040"/>
              <a:gd name="T77" fmla="*/ 1967 h 1968"/>
              <a:gd name="T78" fmla="*/ 22294 w 23040"/>
              <a:gd name="T79" fmla="*/ 1968 h 1968"/>
              <a:gd name="T80" fmla="*/ 22294 w 23040"/>
              <a:gd name="T81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040" h="1968">
                <a:moveTo>
                  <a:pt x="22294" y="1968"/>
                </a:moveTo>
                <a:lnTo>
                  <a:pt x="22294" y="1968"/>
                </a:lnTo>
                <a:lnTo>
                  <a:pt x="0" y="1968"/>
                </a:lnTo>
                <a:lnTo>
                  <a:pt x="0" y="0"/>
                </a:lnTo>
                <a:lnTo>
                  <a:pt x="23040" y="0"/>
                </a:lnTo>
                <a:lnTo>
                  <a:pt x="23040" y="0"/>
                </a:lnTo>
                <a:lnTo>
                  <a:pt x="23040" y="1241"/>
                </a:lnTo>
                <a:lnTo>
                  <a:pt x="23040" y="1241"/>
                </a:lnTo>
                <a:lnTo>
                  <a:pt x="23039" y="1276"/>
                </a:lnTo>
                <a:lnTo>
                  <a:pt x="23036" y="1311"/>
                </a:lnTo>
                <a:lnTo>
                  <a:pt x="23032" y="1344"/>
                </a:lnTo>
                <a:lnTo>
                  <a:pt x="23027" y="1378"/>
                </a:lnTo>
                <a:lnTo>
                  <a:pt x="23019" y="1411"/>
                </a:lnTo>
                <a:lnTo>
                  <a:pt x="23010" y="1444"/>
                </a:lnTo>
                <a:lnTo>
                  <a:pt x="23000" y="1478"/>
                </a:lnTo>
                <a:lnTo>
                  <a:pt x="22989" y="1510"/>
                </a:lnTo>
                <a:lnTo>
                  <a:pt x="22976" y="1541"/>
                </a:lnTo>
                <a:lnTo>
                  <a:pt x="22960" y="1573"/>
                </a:lnTo>
                <a:lnTo>
                  <a:pt x="22944" y="1603"/>
                </a:lnTo>
                <a:lnTo>
                  <a:pt x="22926" y="1632"/>
                </a:lnTo>
                <a:lnTo>
                  <a:pt x="22906" y="1662"/>
                </a:lnTo>
                <a:lnTo>
                  <a:pt x="22886" y="1689"/>
                </a:lnTo>
                <a:lnTo>
                  <a:pt x="22864" y="1716"/>
                </a:lnTo>
                <a:lnTo>
                  <a:pt x="22841" y="1743"/>
                </a:lnTo>
                <a:lnTo>
                  <a:pt x="22816" y="1767"/>
                </a:lnTo>
                <a:lnTo>
                  <a:pt x="22789" y="1792"/>
                </a:lnTo>
                <a:lnTo>
                  <a:pt x="22762" y="1814"/>
                </a:lnTo>
                <a:lnTo>
                  <a:pt x="22734" y="1836"/>
                </a:lnTo>
                <a:lnTo>
                  <a:pt x="22703" y="1855"/>
                </a:lnTo>
                <a:lnTo>
                  <a:pt x="22672" y="1874"/>
                </a:lnTo>
                <a:lnTo>
                  <a:pt x="22640" y="1891"/>
                </a:lnTo>
                <a:lnTo>
                  <a:pt x="22605" y="1906"/>
                </a:lnTo>
                <a:lnTo>
                  <a:pt x="22571" y="1920"/>
                </a:lnTo>
                <a:lnTo>
                  <a:pt x="22535" y="1933"/>
                </a:lnTo>
                <a:lnTo>
                  <a:pt x="22497" y="1944"/>
                </a:lnTo>
                <a:lnTo>
                  <a:pt x="22459" y="1953"/>
                </a:lnTo>
                <a:lnTo>
                  <a:pt x="22419" y="1959"/>
                </a:lnTo>
                <a:lnTo>
                  <a:pt x="22379" y="1964"/>
                </a:lnTo>
                <a:lnTo>
                  <a:pt x="22337" y="1967"/>
                </a:lnTo>
                <a:lnTo>
                  <a:pt x="22294" y="1968"/>
                </a:lnTo>
                <a:lnTo>
                  <a:pt x="22294" y="196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lIns="108000" tIns="72000" rIns="108000" bIns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bg1"/>
                </a:solidFill>
              </a:rPr>
              <a:t>Arbeitskraftabsicherung über das Unternehmen?</a:t>
            </a:r>
          </a:p>
        </p:txBody>
      </p:sp>
      <p:sp>
        <p:nvSpPr>
          <p:cNvPr id="45" name="Freihandform: Form 9">
            <a:extLst>
              <a:ext uri="{FF2B5EF4-FFF2-40B4-BE49-F238E27FC236}">
                <a16:creationId xmlns:a16="http://schemas.microsoft.com/office/drawing/2014/main" id="{3E69F85E-4636-4F82-ADC2-630DE566EED9}"/>
              </a:ext>
            </a:extLst>
          </p:cNvPr>
          <p:cNvSpPr>
            <a:spLocks noChangeAspect="1"/>
          </p:cNvSpPr>
          <p:nvPr/>
        </p:nvSpPr>
        <p:spPr>
          <a:xfrm rot="16200000">
            <a:off x="2954318" y="4560722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46" name="Freihandform: Form 11">
            <a:extLst>
              <a:ext uri="{FF2B5EF4-FFF2-40B4-BE49-F238E27FC236}">
                <a16:creationId xmlns:a16="http://schemas.microsoft.com/office/drawing/2014/main" id="{0DAAD37E-6915-40C8-8069-8264E66CB5B5}"/>
              </a:ext>
            </a:extLst>
          </p:cNvPr>
          <p:cNvSpPr>
            <a:spLocks noChangeAspect="1"/>
          </p:cNvSpPr>
          <p:nvPr/>
        </p:nvSpPr>
        <p:spPr>
          <a:xfrm rot="16200000">
            <a:off x="8786330" y="4560722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1D42C452-A6CB-45B4-AA17-09E3F43CE669}"/>
              </a:ext>
            </a:extLst>
          </p:cNvPr>
          <p:cNvSpPr txBox="1">
            <a:spLocks/>
          </p:cNvSpPr>
          <p:nvPr/>
        </p:nvSpPr>
        <p:spPr bwMode="gray">
          <a:xfrm>
            <a:off x="6908008" y="4238044"/>
            <a:ext cx="4533897" cy="3726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>
                <a:solidFill>
                  <a:schemeClr val="tx2"/>
                </a:solidFill>
              </a:rPr>
              <a:t>betrieblich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7426938" y="3877013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Steigerung der Attraktivität für Fach- und Führungskräfte</a:t>
            </a:r>
            <a:endParaRPr lang="de-DE" sz="1400"/>
          </a:p>
        </p:txBody>
      </p:sp>
      <p:sp>
        <p:nvSpPr>
          <p:cNvPr id="73" name="Textfeld 72"/>
          <p:cNvSpPr txBox="1"/>
          <p:nvPr/>
        </p:nvSpPr>
        <p:spPr>
          <a:xfrm>
            <a:off x="7426938" y="2733471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Verbesserung des Arbeitgeberimages</a:t>
            </a:r>
            <a:endParaRPr lang="de-DE" sz="1400"/>
          </a:p>
        </p:txBody>
      </p:sp>
      <p:sp>
        <p:nvSpPr>
          <p:cNvPr id="74" name="Textfeld 73"/>
          <p:cNvSpPr txBox="1"/>
          <p:nvPr/>
        </p:nvSpPr>
        <p:spPr>
          <a:xfrm>
            <a:off x="7426938" y="3114422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Reduzierung von Fluktuationskosten</a:t>
            </a:r>
            <a:endParaRPr lang="de-DE" sz="1400"/>
          </a:p>
        </p:txBody>
      </p:sp>
      <p:sp>
        <p:nvSpPr>
          <p:cNvPr id="75" name="Textfeld 74"/>
          <p:cNvSpPr txBox="1"/>
          <p:nvPr/>
        </p:nvSpPr>
        <p:spPr>
          <a:xfrm>
            <a:off x="7426938" y="3495054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Motivation der Mitarbeiter</a:t>
            </a:r>
            <a:endParaRPr lang="de-DE" sz="1400"/>
          </a:p>
        </p:txBody>
      </p:sp>
      <p:sp>
        <p:nvSpPr>
          <p:cNvPr id="76" name="Textfeld 75"/>
          <p:cNvSpPr txBox="1"/>
          <p:nvPr/>
        </p:nvSpPr>
        <p:spPr>
          <a:xfrm>
            <a:off x="7426938" y="2328338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Motivation der Mitarbeiter</a:t>
            </a:r>
            <a:endParaRPr lang="de-DE" sz="1400"/>
          </a:p>
        </p:txBody>
      </p:sp>
      <p:sp>
        <p:nvSpPr>
          <p:cNvPr id="77" name="Textfeld 76"/>
          <p:cNvSpPr txBox="1"/>
          <p:nvPr/>
        </p:nvSpPr>
        <p:spPr>
          <a:xfrm>
            <a:off x="7426938" y="1945503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Vereinfachte Gesundheitsprüfungen</a:t>
            </a:r>
            <a:endParaRPr lang="de-DE" sz="1400"/>
          </a:p>
        </p:txBody>
      </p:sp>
      <p:sp>
        <p:nvSpPr>
          <p:cNvPr id="78" name="Textfeld 77"/>
          <p:cNvSpPr txBox="1"/>
          <p:nvPr/>
        </p:nvSpPr>
        <p:spPr>
          <a:xfrm>
            <a:off x="7426938" y="1562668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Geringe Kosten durch Sonderkonditionen</a:t>
            </a:r>
            <a:endParaRPr lang="de-DE" sz="1400"/>
          </a:p>
        </p:txBody>
      </p:sp>
      <p:pic>
        <p:nvPicPr>
          <p:cNvPr id="81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40" y="1562668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9" y="1945503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2322616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2733471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6" y="3114422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5" y="3496766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4" descr="\\fs1\shellfolder\270206\Desktop\Set\072_Kreis_Hak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08" y="3878725"/>
            <a:ext cx="271463" cy="27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6">
            <a:extLst>
              <a:ext uri="{FF2B5EF4-FFF2-40B4-BE49-F238E27FC236}">
                <a16:creationId xmlns:a16="http://schemas.microsoft.com/office/drawing/2014/main" id="{1D42C452-A6CB-45B4-AA17-09E3F43CE669}"/>
              </a:ext>
            </a:extLst>
          </p:cNvPr>
          <p:cNvSpPr txBox="1">
            <a:spLocks/>
          </p:cNvSpPr>
          <p:nvPr/>
        </p:nvSpPr>
        <p:spPr bwMode="gray">
          <a:xfrm>
            <a:off x="913047" y="4238044"/>
            <a:ext cx="4533897" cy="3726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>
                <a:solidFill>
                  <a:schemeClr val="tx2"/>
                </a:solidFill>
              </a:rPr>
              <a:t>privat</a:t>
            </a:r>
            <a:endParaRPr lang="de-DE">
              <a:solidFill>
                <a:schemeClr val="tx2"/>
              </a:solidFill>
            </a:endParaRPr>
          </a:p>
        </p:txBody>
      </p:sp>
      <p:pic>
        <p:nvPicPr>
          <p:cNvPr id="104" name="Picture 54" descr="\\fs1\shellfolder\270206\Desktop\Set\103_Pfeil_un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" y="3877013"/>
            <a:ext cx="224899" cy="2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feld 104"/>
          <p:cNvSpPr txBox="1"/>
          <p:nvPr/>
        </p:nvSpPr>
        <p:spPr>
          <a:xfrm>
            <a:off x="1278551" y="3878725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Altersabhängiger Beitrag</a:t>
            </a:r>
            <a:endParaRPr lang="de-DE" sz="1400"/>
          </a:p>
        </p:txBody>
      </p:sp>
      <p:sp>
        <p:nvSpPr>
          <p:cNvPr id="106" name="Textfeld 105"/>
          <p:cNvSpPr txBox="1"/>
          <p:nvPr/>
        </p:nvSpPr>
        <p:spPr>
          <a:xfrm>
            <a:off x="1278551" y="3491199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Hoher Beitrag/keine Sonderkonditionen</a:t>
            </a:r>
            <a:endParaRPr lang="de-DE" sz="1400"/>
          </a:p>
        </p:txBody>
      </p:sp>
      <p:sp>
        <p:nvSpPr>
          <p:cNvPr id="107" name="Textfeld 106"/>
          <p:cNvSpPr txBox="1"/>
          <p:nvPr/>
        </p:nvSpPr>
        <p:spPr>
          <a:xfrm>
            <a:off x="1278551" y="3114862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Komplizierte Gesundheitsfragen </a:t>
            </a:r>
            <a:endParaRPr lang="de-DE" sz="1400"/>
          </a:p>
        </p:txBody>
      </p:sp>
      <p:sp>
        <p:nvSpPr>
          <p:cNvPr id="108" name="Textfeld 107"/>
          <p:cNvSpPr txBox="1"/>
          <p:nvPr/>
        </p:nvSpPr>
        <p:spPr>
          <a:xfrm>
            <a:off x="1278551" y="2735321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Risikozuschläge</a:t>
            </a:r>
            <a:endParaRPr lang="de-DE" sz="1400"/>
          </a:p>
        </p:txBody>
      </p:sp>
      <p:sp>
        <p:nvSpPr>
          <p:cNvPr id="109" name="Textfeld 108"/>
          <p:cNvSpPr txBox="1"/>
          <p:nvPr/>
        </p:nvSpPr>
        <p:spPr>
          <a:xfrm>
            <a:off x="1278551" y="2317006"/>
            <a:ext cx="4286430" cy="2546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 b="1"/>
              <a:t>Ausschlüsse oder Ablehnungen</a:t>
            </a:r>
            <a:endParaRPr lang="de-DE" sz="1400"/>
          </a:p>
        </p:txBody>
      </p:sp>
      <p:pic>
        <p:nvPicPr>
          <p:cNvPr id="111" name="Picture 54" descr="\\fs1\shellfolder\270206\Desktop\Set\103_Pfeil_un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43" y="3496766"/>
            <a:ext cx="224899" cy="2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54" descr="\\fs1\shellfolder\270206\Desktop\Set\103_Pfeil_un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7" y="3106500"/>
            <a:ext cx="224899" cy="2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54" descr="\\fs1\shellfolder\270206\Desktop\Set\103_Pfeil_un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" y="2742905"/>
            <a:ext cx="224899" cy="2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54" descr="\\fs1\shellfolder\270206\Desktop\Set\103_Pfeil_un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60" y="2322616"/>
            <a:ext cx="224899" cy="29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2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0F180C-B1D6-4734-A0F4-407158F3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00845B4-E15C-4DA8-BE4F-DEE9E221F8D0}"/>
              </a:ext>
            </a:extLst>
          </p:cNvPr>
          <p:cNvSpPr txBox="1">
            <a:spLocks noChangeAspect="1"/>
          </p:cNvSpPr>
          <p:nvPr/>
        </p:nvSpPr>
        <p:spPr bwMode="gray">
          <a:xfrm>
            <a:off x="4656000" y="2756256"/>
            <a:ext cx="2880000" cy="28800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bg1"/>
            </a:solidFill>
            <a:prstDash val="solid"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>
                <a:solidFill>
                  <a:schemeClr val="bg1"/>
                </a:solidFill>
              </a:rPr>
              <a:t>Vereinfachte Gesundheitsprüfung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318BD076-1955-474D-8DF3-6ACB62203108}"/>
              </a:ext>
            </a:extLst>
          </p:cNvPr>
          <p:cNvSpPr txBox="1">
            <a:spLocks/>
          </p:cNvSpPr>
          <p:nvPr/>
        </p:nvSpPr>
        <p:spPr bwMode="gray">
          <a:xfrm>
            <a:off x="7330505" y="2606810"/>
            <a:ext cx="3009825" cy="158944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prstDash val="solid"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>
                <a:solidFill>
                  <a:schemeClr val="tx2"/>
                </a:solidFill>
              </a:rPr>
              <a:t>Erweiterte Dienstobliegenheitserklärung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FAA387E0-7E73-42DE-8CF5-1261F2D78DA9}"/>
              </a:ext>
            </a:extLst>
          </p:cNvPr>
          <p:cNvSpPr txBox="1">
            <a:spLocks/>
          </p:cNvSpPr>
          <p:nvPr/>
        </p:nvSpPr>
        <p:spPr bwMode="gray">
          <a:xfrm>
            <a:off x="1966194" y="4302786"/>
            <a:ext cx="3009825" cy="158944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prstDash val="solid"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>
                <a:solidFill>
                  <a:schemeClr val="tx2"/>
                </a:solidFill>
              </a:rPr>
              <a:t>Vereinfachte Gesundheitserklärung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4F7F65-4A09-4886-93F7-506394B36789}"/>
              </a:ext>
            </a:extLst>
          </p:cNvPr>
          <p:cNvSpPr txBox="1">
            <a:spLocks/>
          </p:cNvSpPr>
          <p:nvPr/>
        </p:nvSpPr>
        <p:spPr bwMode="gray">
          <a:xfrm>
            <a:off x="2933700" y="2066810"/>
            <a:ext cx="2744747" cy="10800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prstDash val="solid"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>
                <a:solidFill>
                  <a:schemeClr val="tx2"/>
                </a:solidFill>
              </a:rPr>
              <a:t>Dienstobliegenheitserklärung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</p:spTree>
    <p:extLst>
      <p:ext uri="{BB962C8B-B14F-4D97-AF65-F5344CB8AC3E}">
        <p14:creationId xmlns:p14="http://schemas.microsoft.com/office/powerpoint/2010/main" val="95164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0F180C-B1D6-4734-A0F4-407158F3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sp>
        <p:nvSpPr>
          <p:cNvPr id="5" name="Rechteck 4"/>
          <p:cNvSpPr/>
          <p:nvPr/>
        </p:nvSpPr>
        <p:spPr>
          <a:xfrm>
            <a:off x="4947555" y="2664776"/>
            <a:ext cx="1028700" cy="229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1" name="Rechteck 10"/>
          <p:cNvSpPr/>
          <p:nvPr/>
        </p:nvSpPr>
        <p:spPr>
          <a:xfrm>
            <a:off x="6750955" y="4010976"/>
            <a:ext cx="1028700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12" name="Rechteck 11"/>
          <p:cNvSpPr/>
          <p:nvPr/>
        </p:nvSpPr>
        <p:spPr>
          <a:xfrm>
            <a:off x="6750955" y="2664776"/>
            <a:ext cx="1028700" cy="1346200"/>
          </a:xfrm>
          <a:prstGeom prst="rect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t"/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 err="1"/>
          </a:p>
        </p:txBody>
      </p:sp>
      <p:sp>
        <p:nvSpPr>
          <p:cNvPr id="6" name="Geschweifte Klammer rechts 5"/>
          <p:cNvSpPr/>
          <p:nvPr/>
        </p:nvSpPr>
        <p:spPr>
          <a:xfrm>
            <a:off x="7868555" y="2664776"/>
            <a:ext cx="215900" cy="13462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chweifte Klammer rechts 17"/>
          <p:cNvSpPr/>
          <p:nvPr/>
        </p:nvSpPr>
        <p:spPr>
          <a:xfrm>
            <a:off x="7868555" y="4010976"/>
            <a:ext cx="215900" cy="9525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Geschweifte Klammer rechts 18"/>
          <p:cNvSpPr/>
          <p:nvPr/>
        </p:nvSpPr>
        <p:spPr>
          <a:xfrm rot="10800000">
            <a:off x="4642754" y="2664776"/>
            <a:ext cx="215901" cy="22987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8554355" y="3078637"/>
            <a:ext cx="2341873" cy="5184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/>
              <a:t>Ersparnis Arbeitnehmer durch staatliche Förderung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554355" y="4360781"/>
            <a:ext cx="2341873" cy="252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buClr>
                <a:schemeClr val="tx1"/>
              </a:buClr>
            </a:pPr>
            <a:r>
              <a:rPr lang="de-DE" sz="1400"/>
              <a:t>Zahlbeitrag Arbeitnehmer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931360" y="3694062"/>
            <a:ext cx="2341873" cy="2528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buClr>
                <a:schemeClr val="tx1"/>
              </a:buClr>
            </a:pPr>
            <a:r>
              <a:rPr lang="de-DE" sz="1400"/>
              <a:t>Zahlbeitrag Arbeitnehmer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947555" y="2664776"/>
            <a:ext cx="1028701" cy="22987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de-DE" sz="1400" b="1">
                <a:solidFill>
                  <a:schemeClr val="bg1"/>
                </a:solidFill>
              </a:rPr>
              <a:t>57,26 €</a:t>
            </a:r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50955" y="4010976"/>
            <a:ext cx="1028701" cy="9525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de-DE" sz="1400" b="1">
                <a:solidFill>
                  <a:schemeClr val="bg1"/>
                </a:solidFill>
              </a:rPr>
              <a:t>25,01 €</a:t>
            </a:r>
            <a:endParaRPr lang="de-DE" sz="140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750954" y="2664776"/>
            <a:ext cx="1028701" cy="1346200"/>
          </a:xfrm>
          <a:prstGeom prst="rect">
            <a:avLst/>
          </a:prstGeom>
          <a:solidFill>
            <a:srgbClr val="CDFF0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buClr>
                <a:schemeClr val="tx1"/>
              </a:buClr>
            </a:pPr>
            <a:r>
              <a:rPr lang="de-DE" sz="1400" b="1"/>
              <a:t>30,63 €</a:t>
            </a:r>
            <a:endParaRPr lang="de-DE" sz="1400"/>
          </a:p>
        </p:txBody>
      </p:sp>
      <p:sp>
        <p:nvSpPr>
          <p:cNvPr id="26" name="Freihandform: Form 9">
            <a:extLst>
              <a:ext uri="{FF2B5EF4-FFF2-40B4-BE49-F238E27FC236}">
                <a16:creationId xmlns:a16="http://schemas.microsoft.com/office/drawing/2014/main" id="{3E69F85E-4636-4F82-ADC2-630DE566EED9}"/>
              </a:ext>
            </a:extLst>
          </p:cNvPr>
          <p:cNvSpPr>
            <a:spLocks noChangeAspect="1"/>
          </p:cNvSpPr>
          <p:nvPr/>
        </p:nvSpPr>
        <p:spPr>
          <a:xfrm rot="16200000">
            <a:off x="5236226" y="5192645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1D42C452-A6CB-45B4-AA17-09E3F43CE669}"/>
              </a:ext>
            </a:extLst>
          </p:cNvPr>
          <p:cNvSpPr txBox="1">
            <a:spLocks/>
          </p:cNvSpPr>
          <p:nvPr/>
        </p:nvSpPr>
        <p:spPr bwMode="gray">
          <a:xfrm>
            <a:off x="4947555" y="6073814"/>
            <a:ext cx="1028700" cy="3726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>
                <a:solidFill>
                  <a:schemeClr val="tx2"/>
                </a:solidFill>
              </a:rPr>
              <a:t>privat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28" name="Freihandform: Form 9">
            <a:extLst>
              <a:ext uri="{FF2B5EF4-FFF2-40B4-BE49-F238E27FC236}">
                <a16:creationId xmlns:a16="http://schemas.microsoft.com/office/drawing/2014/main" id="{3E69F85E-4636-4F82-ADC2-630DE566EED9}"/>
              </a:ext>
            </a:extLst>
          </p:cNvPr>
          <p:cNvSpPr>
            <a:spLocks noChangeAspect="1"/>
          </p:cNvSpPr>
          <p:nvPr/>
        </p:nvSpPr>
        <p:spPr>
          <a:xfrm rot="16200000">
            <a:off x="7039625" y="5192645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1D42C452-A6CB-45B4-AA17-09E3F43CE669}"/>
              </a:ext>
            </a:extLst>
          </p:cNvPr>
          <p:cNvSpPr txBox="1">
            <a:spLocks/>
          </p:cNvSpPr>
          <p:nvPr/>
        </p:nvSpPr>
        <p:spPr bwMode="gray">
          <a:xfrm>
            <a:off x="6750956" y="6073814"/>
            <a:ext cx="1028700" cy="37261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108000" tIns="72000" rIns="108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>
                <a:solidFill>
                  <a:schemeClr val="tx2"/>
                </a:solidFill>
              </a:rPr>
              <a:t>bAV</a:t>
            </a:r>
            <a:endParaRPr lang="de-DE">
              <a:solidFill>
                <a:schemeClr val="tx2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9EB1021C-AF47-4E7D-AD18-5AC0D5EDB97E}"/>
              </a:ext>
            </a:extLst>
          </p:cNvPr>
          <p:cNvSpPr>
            <a:spLocks noChangeAspect="1"/>
          </p:cNvSpPr>
          <p:nvPr/>
        </p:nvSpPr>
        <p:spPr bwMode="auto">
          <a:xfrm>
            <a:off x="4573019" y="1214973"/>
            <a:ext cx="3905250" cy="608786"/>
          </a:xfrm>
          <a:custGeom>
            <a:avLst/>
            <a:gdLst>
              <a:gd name="T0" fmla="*/ 22294 w 23040"/>
              <a:gd name="T1" fmla="*/ 1968 h 1968"/>
              <a:gd name="T2" fmla="*/ 22294 w 23040"/>
              <a:gd name="T3" fmla="*/ 1968 h 1968"/>
              <a:gd name="T4" fmla="*/ 0 w 23040"/>
              <a:gd name="T5" fmla="*/ 1968 h 1968"/>
              <a:gd name="T6" fmla="*/ 0 w 23040"/>
              <a:gd name="T7" fmla="*/ 0 h 1968"/>
              <a:gd name="T8" fmla="*/ 23040 w 23040"/>
              <a:gd name="T9" fmla="*/ 0 h 1968"/>
              <a:gd name="T10" fmla="*/ 23040 w 23040"/>
              <a:gd name="T11" fmla="*/ 0 h 1968"/>
              <a:gd name="T12" fmla="*/ 23040 w 23040"/>
              <a:gd name="T13" fmla="*/ 1241 h 1968"/>
              <a:gd name="T14" fmla="*/ 23040 w 23040"/>
              <a:gd name="T15" fmla="*/ 1241 h 1968"/>
              <a:gd name="T16" fmla="*/ 23039 w 23040"/>
              <a:gd name="T17" fmla="*/ 1276 h 1968"/>
              <a:gd name="T18" fmla="*/ 23036 w 23040"/>
              <a:gd name="T19" fmla="*/ 1311 h 1968"/>
              <a:gd name="T20" fmla="*/ 23032 w 23040"/>
              <a:gd name="T21" fmla="*/ 1344 h 1968"/>
              <a:gd name="T22" fmla="*/ 23027 w 23040"/>
              <a:gd name="T23" fmla="*/ 1378 h 1968"/>
              <a:gd name="T24" fmla="*/ 23019 w 23040"/>
              <a:gd name="T25" fmla="*/ 1411 h 1968"/>
              <a:gd name="T26" fmla="*/ 23010 w 23040"/>
              <a:gd name="T27" fmla="*/ 1444 h 1968"/>
              <a:gd name="T28" fmla="*/ 23000 w 23040"/>
              <a:gd name="T29" fmla="*/ 1478 h 1968"/>
              <a:gd name="T30" fmla="*/ 22989 w 23040"/>
              <a:gd name="T31" fmla="*/ 1510 h 1968"/>
              <a:gd name="T32" fmla="*/ 22976 w 23040"/>
              <a:gd name="T33" fmla="*/ 1541 h 1968"/>
              <a:gd name="T34" fmla="*/ 22960 w 23040"/>
              <a:gd name="T35" fmla="*/ 1573 h 1968"/>
              <a:gd name="T36" fmla="*/ 22944 w 23040"/>
              <a:gd name="T37" fmla="*/ 1603 h 1968"/>
              <a:gd name="T38" fmla="*/ 22926 w 23040"/>
              <a:gd name="T39" fmla="*/ 1632 h 1968"/>
              <a:gd name="T40" fmla="*/ 22906 w 23040"/>
              <a:gd name="T41" fmla="*/ 1662 h 1968"/>
              <a:gd name="T42" fmla="*/ 22886 w 23040"/>
              <a:gd name="T43" fmla="*/ 1689 h 1968"/>
              <a:gd name="T44" fmla="*/ 22864 w 23040"/>
              <a:gd name="T45" fmla="*/ 1716 h 1968"/>
              <a:gd name="T46" fmla="*/ 22841 w 23040"/>
              <a:gd name="T47" fmla="*/ 1743 h 1968"/>
              <a:gd name="T48" fmla="*/ 22816 w 23040"/>
              <a:gd name="T49" fmla="*/ 1767 h 1968"/>
              <a:gd name="T50" fmla="*/ 22789 w 23040"/>
              <a:gd name="T51" fmla="*/ 1792 h 1968"/>
              <a:gd name="T52" fmla="*/ 22762 w 23040"/>
              <a:gd name="T53" fmla="*/ 1814 h 1968"/>
              <a:gd name="T54" fmla="*/ 22734 w 23040"/>
              <a:gd name="T55" fmla="*/ 1836 h 1968"/>
              <a:gd name="T56" fmla="*/ 22703 w 23040"/>
              <a:gd name="T57" fmla="*/ 1855 h 1968"/>
              <a:gd name="T58" fmla="*/ 22672 w 23040"/>
              <a:gd name="T59" fmla="*/ 1874 h 1968"/>
              <a:gd name="T60" fmla="*/ 22640 w 23040"/>
              <a:gd name="T61" fmla="*/ 1891 h 1968"/>
              <a:gd name="T62" fmla="*/ 22605 w 23040"/>
              <a:gd name="T63" fmla="*/ 1906 h 1968"/>
              <a:gd name="T64" fmla="*/ 22571 w 23040"/>
              <a:gd name="T65" fmla="*/ 1920 h 1968"/>
              <a:gd name="T66" fmla="*/ 22535 w 23040"/>
              <a:gd name="T67" fmla="*/ 1933 h 1968"/>
              <a:gd name="T68" fmla="*/ 22497 w 23040"/>
              <a:gd name="T69" fmla="*/ 1944 h 1968"/>
              <a:gd name="T70" fmla="*/ 22459 w 23040"/>
              <a:gd name="T71" fmla="*/ 1953 h 1968"/>
              <a:gd name="T72" fmla="*/ 22419 w 23040"/>
              <a:gd name="T73" fmla="*/ 1959 h 1968"/>
              <a:gd name="T74" fmla="*/ 22379 w 23040"/>
              <a:gd name="T75" fmla="*/ 1964 h 1968"/>
              <a:gd name="T76" fmla="*/ 22337 w 23040"/>
              <a:gd name="T77" fmla="*/ 1967 h 1968"/>
              <a:gd name="T78" fmla="*/ 22294 w 23040"/>
              <a:gd name="T79" fmla="*/ 1968 h 1968"/>
              <a:gd name="T80" fmla="*/ 22294 w 23040"/>
              <a:gd name="T81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040" h="1968">
                <a:moveTo>
                  <a:pt x="22294" y="1968"/>
                </a:moveTo>
                <a:lnTo>
                  <a:pt x="22294" y="1968"/>
                </a:lnTo>
                <a:lnTo>
                  <a:pt x="0" y="1968"/>
                </a:lnTo>
                <a:lnTo>
                  <a:pt x="0" y="0"/>
                </a:lnTo>
                <a:lnTo>
                  <a:pt x="23040" y="0"/>
                </a:lnTo>
                <a:lnTo>
                  <a:pt x="23040" y="0"/>
                </a:lnTo>
                <a:lnTo>
                  <a:pt x="23040" y="1241"/>
                </a:lnTo>
                <a:lnTo>
                  <a:pt x="23040" y="1241"/>
                </a:lnTo>
                <a:lnTo>
                  <a:pt x="23039" y="1276"/>
                </a:lnTo>
                <a:lnTo>
                  <a:pt x="23036" y="1311"/>
                </a:lnTo>
                <a:lnTo>
                  <a:pt x="23032" y="1344"/>
                </a:lnTo>
                <a:lnTo>
                  <a:pt x="23027" y="1378"/>
                </a:lnTo>
                <a:lnTo>
                  <a:pt x="23019" y="1411"/>
                </a:lnTo>
                <a:lnTo>
                  <a:pt x="23010" y="1444"/>
                </a:lnTo>
                <a:lnTo>
                  <a:pt x="23000" y="1478"/>
                </a:lnTo>
                <a:lnTo>
                  <a:pt x="22989" y="1510"/>
                </a:lnTo>
                <a:lnTo>
                  <a:pt x="22976" y="1541"/>
                </a:lnTo>
                <a:lnTo>
                  <a:pt x="22960" y="1573"/>
                </a:lnTo>
                <a:lnTo>
                  <a:pt x="22944" y="1603"/>
                </a:lnTo>
                <a:lnTo>
                  <a:pt x="22926" y="1632"/>
                </a:lnTo>
                <a:lnTo>
                  <a:pt x="22906" y="1662"/>
                </a:lnTo>
                <a:lnTo>
                  <a:pt x="22886" y="1689"/>
                </a:lnTo>
                <a:lnTo>
                  <a:pt x="22864" y="1716"/>
                </a:lnTo>
                <a:lnTo>
                  <a:pt x="22841" y="1743"/>
                </a:lnTo>
                <a:lnTo>
                  <a:pt x="22816" y="1767"/>
                </a:lnTo>
                <a:lnTo>
                  <a:pt x="22789" y="1792"/>
                </a:lnTo>
                <a:lnTo>
                  <a:pt x="22762" y="1814"/>
                </a:lnTo>
                <a:lnTo>
                  <a:pt x="22734" y="1836"/>
                </a:lnTo>
                <a:lnTo>
                  <a:pt x="22703" y="1855"/>
                </a:lnTo>
                <a:lnTo>
                  <a:pt x="22672" y="1874"/>
                </a:lnTo>
                <a:lnTo>
                  <a:pt x="22640" y="1891"/>
                </a:lnTo>
                <a:lnTo>
                  <a:pt x="22605" y="1906"/>
                </a:lnTo>
                <a:lnTo>
                  <a:pt x="22571" y="1920"/>
                </a:lnTo>
                <a:lnTo>
                  <a:pt x="22535" y="1933"/>
                </a:lnTo>
                <a:lnTo>
                  <a:pt x="22497" y="1944"/>
                </a:lnTo>
                <a:lnTo>
                  <a:pt x="22459" y="1953"/>
                </a:lnTo>
                <a:lnTo>
                  <a:pt x="22419" y="1959"/>
                </a:lnTo>
                <a:lnTo>
                  <a:pt x="22379" y="1964"/>
                </a:lnTo>
                <a:lnTo>
                  <a:pt x="22337" y="1967"/>
                </a:lnTo>
                <a:lnTo>
                  <a:pt x="22294" y="1968"/>
                </a:lnTo>
                <a:lnTo>
                  <a:pt x="22294" y="196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lIns="108000" tIns="72000" rIns="108000" bIns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bg1"/>
                </a:solidFill>
              </a:rPr>
              <a:t>Erzielte BU-Rentenhöhe: 1.000 €/mtl.</a:t>
            </a:r>
          </a:p>
        </p:txBody>
      </p:sp>
      <p:sp>
        <p:nvSpPr>
          <p:cNvPr id="31" name="Freihandform: Form 9">
            <a:extLst>
              <a:ext uri="{FF2B5EF4-FFF2-40B4-BE49-F238E27FC236}">
                <a16:creationId xmlns:a16="http://schemas.microsoft.com/office/drawing/2014/main" id="{3E69F85E-4636-4F82-ADC2-630DE566EED9}"/>
              </a:ext>
            </a:extLst>
          </p:cNvPr>
          <p:cNvSpPr>
            <a:spLocks noChangeAspect="1"/>
          </p:cNvSpPr>
          <p:nvPr/>
        </p:nvSpPr>
        <p:spPr>
          <a:xfrm rot="16200000">
            <a:off x="5236226" y="1782874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2" name="Freihandform: Form 9">
            <a:extLst>
              <a:ext uri="{FF2B5EF4-FFF2-40B4-BE49-F238E27FC236}">
                <a16:creationId xmlns:a16="http://schemas.microsoft.com/office/drawing/2014/main" id="{3E69F85E-4636-4F82-ADC2-630DE566EED9}"/>
              </a:ext>
            </a:extLst>
          </p:cNvPr>
          <p:cNvSpPr>
            <a:spLocks noChangeAspect="1"/>
          </p:cNvSpPr>
          <p:nvPr/>
        </p:nvSpPr>
        <p:spPr>
          <a:xfrm rot="16200000">
            <a:off x="7055138" y="1782873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DE64843-B0E2-4D6E-B509-F922BA086206}"/>
              </a:ext>
            </a:extLst>
          </p:cNvPr>
          <p:cNvSpPr/>
          <p:nvPr/>
        </p:nvSpPr>
        <p:spPr>
          <a:xfrm rot="19695895">
            <a:off x="975993" y="1640595"/>
            <a:ext cx="1918626" cy="1125030"/>
          </a:xfrm>
          <a:prstGeom prst="ellipse">
            <a:avLst/>
          </a:pr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2"/>
                </a:solidFill>
              </a:rPr>
              <a:t>Optimales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de-DE" sz="1600" b="1" dirty="0">
                <a:solidFill>
                  <a:schemeClr val="tx2"/>
                </a:solidFill>
              </a:rPr>
              <a:t>Preis-Leistungs-Verhältnis</a:t>
            </a: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318BD076-1955-474D-8DF3-6ACB62203108}"/>
              </a:ext>
            </a:extLst>
          </p:cNvPr>
          <p:cNvSpPr txBox="1">
            <a:spLocks/>
          </p:cNvSpPr>
          <p:nvPr/>
        </p:nvSpPr>
        <p:spPr bwMode="gray">
          <a:xfrm>
            <a:off x="367541" y="4700996"/>
            <a:ext cx="2673743" cy="7992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prstDash val="solid"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</a:pPr>
            <a:r>
              <a:rPr lang="de-DE" sz="1400">
                <a:solidFill>
                  <a:schemeClr val="tx2"/>
                </a:solidFill>
              </a:rPr>
              <a:t>Alle Barmenia-BU-Absicherungen kalkulieren das BU-Risiko bis zum gewählten Altersrenteneintritt</a:t>
            </a:r>
          </a:p>
        </p:txBody>
      </p:sp>
      <p:pic>
        <p:nvPicPr>
          <p:cNvPr id="44" name="Picture 50" descr="\\fs1\shellfolder\270206\Desktop\Set\054_Daumenho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6" y="4268163"/>
            <a:ext cx="4365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16">
            <a:extLst>
              <a:ext uri="{FF2B5EF4-FFF2-40B4-BE49-F238E27FC236}">
                <a16:creationId xmlns:a16="http://schemas.microsoft.com/office/drawing/2014/main" id="{318BD076-1955-474D-8DF3-6ACB62203108}"/>
              </a:ext>
            </a:extLst>
          </p:cNvPr>
          <p:cNvSpPr txBox="1">
            <a:spLocks/>
          </p:cNvSpPr>
          <p:nvPr/>
        </p:nvSpPr>
        <p:spPr bwMode="gray">
          <a:xfrm>
            <a:off x="367540" y="5652596"/>
            <a:ext cx="2673743" cy="79920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prstDash val="solid"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tx1"/>
              </a:buClr>
            </a:pPr>
            <a:r>
              <a:rPr lang="de-DE" sz="1400">
                <a:solidFill>
                  <a:schemeClr val="tx2"/>
                </a:solidFill>
              </a:rPr>
              <a:t>Keine neue Kalkulation </a:t>
            </a:r>
          </a:p>
          <a:p>
            <a:pPr algn="ctr">
              <a:buClr>
                <a:schemeClr val="tx1"/>
              </a:buClr>
            </a:pPr>
            <a:r>
              <a:rPr lang="de-DE" sz="1400">
                <a:solidFill>
                  <a:schemeClr val="tx2"/>
                </a:solidFill>
              </a:rPr>
              <a:t>nach z.B. fünf Jahren</a:t>
            </a:r>
          </a:p>
        </p:txBody>
      </p:sp>
      <p:pic>
        <p:nvPicPr>
          <p:cNvPr id="45" name="Picture 50" descr="\\fs1\shellfolder\270206\Desktop\Set\054_Daumenho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03" y="5933029"/>
            <a:ext cx="4365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2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6">
            <a:extLst>
              <a:ext uri="{FF2B5EF4-FFF2-40B4-BE49-F238E27FC236}">
                <a16:creationId xmlns:a16="http://schemas.microsoft.com/office/drawing/2014/main" id="{92289830-99E2-4429-8C38-A83CAA499992}"/>
              </a:ext>
            </a:extLst>
          </p:cNvPr>
          <p:cNvSpPr txBox="1">
            <a:spLocks/>
          </p:cNvSpPr>
          <p:nvPr/>
        </p:nvSpPr>
        <p:spPr bwMode="gray">
          <a:xfrm>
            <a:off x="312742" y="1829210"/>
            <a:ext cx="11376022" cy="707033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dirty="0"/>
              <a:t>Kostenvorteile im Kollektiv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79067DEA-C723-4323-BF31-DB2F8D6827F2}"/>
              </a:ext>
            </a:extLst>
          </p:cNvPr>
          <p:cNvSpPr txBox="1">
            <a:spLocks/>
          </p:cNvSpPr>
          <p:nvPr/>
        </p:nvSpPr>
        <p:spPr bwMode="gray">
          <a:xfrm>
            <a:off x="312741" y="2608243"/>
            <a:ext cx="11376022" cy="707033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/>
              <a:t>Vereinfachte Gesundheitsprüfung (Versicherbarkeit)</a:t>
            </a: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5BF45304-2538-44D4-9F81-99B3DC66A81D}"/>
              </a:ext>
            </a:extLst>
          </p:cNvPr>
          <p:cNvSpPr txBox="1">
            <a:spLocks/>
          </p:cNvSpPr>
          <p:nvPr/>
        </p:nvSpPr>
        <p:spPr bwMode="gray">
          <a:xfrm>
            <a:off x="312741" y="3387276"/>
            <a:ext cx="11376022" cy="707033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/>
              <a:t>Vereinfachte Abwicklung im Leistungsfall (Stichwort: vorvertragliche Anzeigepflicht)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9AADB-F12B-49FA-89EB-6D468D43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FCA3B576-E43B-460D-9364-A498CD233858}"/>
              </a:ext>
            </a:extLst>
          </p:cNvPr>
          <p:cNvSpPr>
            <a:spLocks noChangeAspect="1"/>
          </p:cNvSpPr>
          <p:nvPr/>
        </p:nvSpPr>
        <p:spPr>
          <a:xfrm>
            <a:off x="10855480" y="2002726"/>
            <a:ext cx="520337" cy="360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42" name="Freihandform: Form 41">
            <a:extLst>
              <a:ext uri="{FF2B5EF4-FFF2-40B4-BE49-F238E27FC236}">
                <a16:creationId xmlns:a16="http://schemas.microsoft.com/office/drawing/2014/main" id="{F3F12F89-B222-4427-9564-FF282C168B21}"/>
              </a:ext>
            </a:extLst>
          </p:cNvPr>
          <p:cNvSpPr>
            <a:spLocks noChangeAspect="1"/>
          </p:cNvSpPr>
          <p:nvPr/>
        </p:nvSpPr>
        <p:spPr>
          <a:xfrm>
            <a:off x="10855480" y="2781759"/>
            <a:ext cx="520337" cy="360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778F6FB0-85D5-4DE7-8CE1-5AF97E080921}"/>
              </a:ext>
            </a:extLst>
          </p:cNvPr>
          <p:cNvSpPr>
            <a:spLocks noChangeAspect="1"/>
          </p:cNvSpPr>
          <p:nvPr/>
        </p:nvSpPr>
        <p:spPr>
          <a:xfrm>
            <a:off x="10855480" y="3560791"/>
            <a:ext cx="520337" cy="360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9EB1021C-AF47-4E7D-AD18-5AC0D5EDB97E}"/>
              </a:ext>
            </a:extLst>
          </p:cNvPr>
          <p:cNvSpPr>
            <a:spLocks noChangeAspect="1"/>
          </p:cNvSpPr>
          <p:nvPr/>
        </p:nvSpPr>
        <p:spPr bwMode="auto">
          <a:xfrm>
            <a:off x="312764" y="5316368"/>
            <a:ext cx="11376000" cy="971700"/>
          </a:xfrm>
          <a:custGeom>
            <a:avLst/>
            <a:gdLst>
              <a:gd name="T0" fmla="*/ 22294 w 23040"/>
              <a:gd name="T1" fmla="*/ 1968 h 1968"/>
              <a:gd name="T2" fmla="*/ 22294 w 23040"/>
              <a:gd name="T3" fmla="*/ 1968 h 1968"/>
              <a:gd name="T4" fmla="*/ 0 w 23040"/>
              <a:gd name="T5" fmla="*/ 1968 h 1968"/>
              <a:gd name="T6" fmla="*/ 0 w 23040"/>
              <a:gd name="T7" fmla="*/ 0 h 1968"/>
              <a:gd name="T8" fmla="*/ 23040 w 23040"/>
              <a:gd name="T9" fmla="*/ 0 h 1968"/>
              <a:gd name="T10" fmla="*/ 23040 w 23040"/>
              <a:gd name="T11" fmla="*/ 0 h 1968"/>
              <a:gd name="T12" fmla="*/ 23040 w 23040"/>
              <a:gd name="T13" fmla="*/ 1241 h 1968"/>
              <a:gd name="T14" fmla="*/ 23040 w 23040"/>
              <a:gd name="T15" fmla="*/ 1241 h 1968"/>
              <a:gd name="T16" fmla="*/ 23039 w 23040"/>
              <a:gd name="T17" fmla="*/ 1276 h 1968"/>
              <a:gd name="T18" fmla="*/ 23036 w 23040"/>
              <a:gd name="T19" fmla="*/ 1311 h 1968"/>
              <a:gd name="T20" fmla="*/ 23032 w 23040"/>
              <a:gd name="T21" fmla="*/ 1344 h 1968"/>
              <a:gd name="T22" fmla="*/ 23027 w 23040"/>
              <a:gd name="T23" fmla="*/ 1378 h 1968"/>
              <a:gd name="T24" fmla="*/ 23019 w 23040"/>
              <a:gd name="T25" fmla="*/ 1411 h 1968"/>
              <a:gd name="T26" fmla="*/ 23010 w 23040"/>
              <a:gd name="T27" fmla="*/ 1444 h 1968"/>
              <a:gd name="T28" fmla="*/ 23000 w 23040"/>
              <a:gd name="T29" fmla="*/ 1478 h 1968"/>
              <a:gd name="T30" fmla="*/ 22989 w 23040"/>
              <a:gd name="T31" fmla="*/ 1510 h 1968"/>
              <a:gd name="T32" fmla="*/ 22976 w 23040"/>
              <a:gd name="T33" fmla="*/ 1541 h 1968"/>
              <a:gd name="T34" fmla="*/ 22960 w 23040"/>
              <a:gd name="T35" fmla="*/ 1573 h 1968"/>
              <a:gd name="T36" fmla="*/ 22944 w 23040"/>
              <a:gd name="T37" fmla="*/ 1603 h 1968"/>
              <a:gd name="T38" fmla="*/ 22926 w 23040"/>
              <a:gd name="T39" fmla="*/ 1632 h 1968"/>
              <a:gd name="T40" fmla="*/ 22906 w 23040"/>
              <a:gd name="T41" fmla="*/ 1662 h 1968"/>
              <a:gd name="T42" fmla="*/ 22886 w 23040"/>
              <a:gd name="T43" fmla="*/ 1689 h 1968"/>
              <a:gd name="T44" fmla="*/ 22864 w 23040"/>
              <a:gd name="T45" fmla="*/ 1716 h 1968"/>
              <a:gd name="T46" fmla="*/ 22841 w 23040"/>
              <a:gd name="T47" fmla="*/ 1743 h 1968"/>
              <a:gd name="T48" fmla="*/ 22816 w 23040"/>
              <a:gd name="T49" fmla="*/ 1767 h 1968"/>
              <a:gd name="T50" fmla="*/ 22789 w 23040"/>
              <a:gd name="T51" fmla="*/ 1792 h 1968"/>
              <a:gd name="T52" fmla="*/ 22762 w 23040"/>
              <a:gd name="T53" fmla="*/ 1814 h 1968"/>
              <a:gd name="T54" fmla="*/ 22734 w 23040"/>
              <a:gd name="T55" fmla="*/ 1836 h 1968"/>
              <a:gd name="T56" fmla="*/ 22703 w 23040"/>
              <a:gd name="T57" fmla="*/ 1855 h 1968"/>
              <a:gd name="T58" fmla="*/ 22672 w 23040"/>
              <a:gd name="T59" fmla="*/ 1874 h 1968"/>
              <a:gd name="T60" fmla="*/ 22640 w 23040"/>
              <a:gd name="T61" fmla="*/ 1891 h 1968"/>
              <a:gd name="T62" fmla="*/ 22605 w 23040"/>
              <a:gd name="T63" fmla="*/ 1906 h 1968"/>
              <a:gd name="T64" fmla="*/ 22571 w 23040"/>
              <a:gd name="T65" fmla="*/ 1920 h 1968"/>
              <a:gd name="T66" fmla="*/ 22535 w 23040"/>
              <a:gd name="T67" fmla="*/ 1933 h 1968"/>
              <a:gd name="T68" fmla="*/ 22497 w 23040"/>
              <a:gd name="T69" fmla="*/ 1944 h 1968"/>
              <a:gd name="T70" fmla="*/ 22459 w 23040"/>
              <a:gd name="T71" fmla="*/ 1953 h 1968"/>
              <a:gd name="T72" fmla="*/ 22419 w 23040"/>
              <a:gd name="T73" fmla="*/ 1959 h 1968"/>
              <a:gd name="T74" fmla="*/ 22379 w 23040"/>
              <a:gd name="T75" fmla="*/ 1964 h 1968"/>
              <a:gd name="T76" fmla="*/ 22337 w 23040"/>
              <a:gd name="T77" fmla="*/ 1967 h 1968"/>
              <a:gd name="T78" fmla="*/ 22294 w 23040"/>
              <a:gd name="T79" fmla="*/ 1968 h 1968"/>
              <a:gd name="T80" fmla="*/ 22294 w 23040"/>
              <a:gd name="T81" fmla="*/ 1968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040" h="1968">
                <a:moveTo>
                  <a:pt x="22294" y="1968"/>
                </a:moveTo>
                <a:lnTo>
                  <a:pt x="22294" y="1968"/>
                </a:lnTo>
                <a:lnTo>
                  <a:pt x="0" y="1968"/>
                </a:lnTo>
                <a:lnTo>
                  <a:pt x="0" y="0"/>
                </a:lnTo>
                <a:lnTo>
                  <a:pt x="23040" y="0"/>
                </a:lnTo>
                <a:lnTo>
                  <a:pt x="23040" y="0"/>
                </a:lnTo>
                <a:lnTo>
                  <a:pt x="23040" y="1241"/>
                </a:lnTo>
                <a:lnTo>
                  <a:pt x="23040" y="1241"/>
                </a:lnTo>
                <a:lnTo>
                  <a:pt x="23039" y="1276"/>
                </a:lnTo>
                <a:lnTo>
                  <a:pt x="23036" y="1311"/>
                </a:lnTo>
                <a:lnTo>
                  <a:pt x="23032" y="1344"/>
                </a:lnTo>
                <a:lnTo>
                  <a:pt x="23027" y="1378"/>
                </a:lnTo>
                <a:lnTo>
                  <a:pt x="23019" y="1411"/>
                </a:lnTo>
                <a:lnTo>
                  <a:pt x="23010" y="1444"/>
                </a:lnTo>
                <a:lnTo>
                  <a:pt x="23000" y="1478"/>
                </a:lnTo>
                <a:lnTo>
                  <a:pt x="22989" y="1510"/>
                </a:lnTo>
                <a:lnTo>
                  <a:pt x="22976" y="1541"/>
                </a:lnTo>
                <a:lnTo>
                  <a:pt x="22960" y="1573"/>
                </a:lnTo>
                <a:lnTo>
                  <a:pt x="22944" y="1603"/>
                </a:lnTo>
                <a:lnTo>
                  <a:pt x="22926" y="1632"/>
                </a:lnTo>
                <a:lnTo>
                  <a:pt x="22906" y="1662"/>
                </a:lnTo>
                <a:lnTo>
                  <a:pt x="22886" y="1689"/>
                </a:lnTo>
                <a:lnTo>
                  <a:pt x="22864" y="1716"/>
                </a:lnTo>
                <a:lnTo>
                  <a:pt x="22841" y="1743"/>
                </a:lnTo>
                <a:lnTo>
                  <a:pt x="22816" y="1767"/>
                </a:lnTo>
                <a:lnTo>
                  <a:pt x="22789" y="1792"/>
                </a:lnTo>
                <a:lnTo>
                  <a:pt x="22762" y="1814"/>
                </a:lnTo>
                <a:lnTo>
                  <a:pt x="22734" y="1836"/>
                </a:lnTo>
                <a:lnTo>
                  <a:pt x="22703" y="1855"/>
                </a:lnTo>
                <a:lnTo>
                  <a:pt x="22672" y="1874"/>
                </a:lnTo>
                <a:lnTo>
                  <a:pt x="22640" y="1891"/>
                </a:lnTo>
                <a:lnTo>
                  <a:pt x="22605" y="1906"/>
                </a:lnTo>
                <a:lnTo>
                  <a:pt x="22571" y="1920"/>
                </a:lnTo>
                <a:lnTo>
                  <a:pt x="22535" y="1933"/>
                </a:lnTo>
                <a:lnTo>
                  <a:pt x="22497" y="1944"/>
                </a:lnTo>
                <a:lnTo>
                  <a:pt x="22459" y="1953"/>
                </a:lnTo>
                <a:lnTo>
                  <a:pt x="22419" y="1959"/>
                </a:lnTo>
                <a:lnTo>
                  <a:pt x="22379" y="1964"/>
                </a:lnTo>
                <a:lnTo>
                  <a:pt x="22337" y="1967"/>
                </a:lnTo>
                <a:lnTo>
                  <a:pt x="22294" y="1968"/>
                </a:lnTo>
                <a:lnTo>
                  <a:pt x="22294" y="1968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lIns="108000" tIns="72000" rIns="108000" bIns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2000">
                <a:solidFill>
                  <a:schemeClr val="bg1"/>
                </a:solidFill>
              </a:rPr>
              <a:t>Mit Kollektivversicherungsverträgen können ganze Belegschaften versorgt werden. </a:t>
            </a:r>
          </a:p>
        </p:txBody>
      </p:sp>
      <p:sp>
        <p:nvSpPr>
          <p:cNvPr id="22" name="Freihandform: Form 9">
            <a:extLst>
              <a:ext uri="{FF2B5EF4-FFF2-40B4-BE49-F238E27FC236}">
                <a16:creationId xmlns:a16="http://schemas.microsoft.com/office/drawing/2014/main" id="{3E69F85E-4636-4F82-ADC2-630DE566EED9}"/>
              </a:ext>
            </a:extLst>
          </p:cNvPr>
          <p:cNvSpPr>
            <a:spLocks noChangeAspect="1"/>
          </p:cNvSpPr>
          <p:nvPr/>
        </p:nvSpPr>
        <p:spPr>
          <a:xfrm rot="16200000">
            <a:off x="2954318" y="4335042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  <p:sp>
        <p:nvSpPr>
          <p:cNvPr id="23" name="Freihandform: Form 11">
            <a:extLst>
              <a:ext uri="{FF2B5EF4-FFF2-40B4-BE49-F238E27FC236}">
                <a16:creationId xmlns:a16="http://schemas.microsoft.com/office/drawing/2014/main" id="{0DAAD37E-6915-40C8-8069-8264E66CB5B5}"/>
              </a:ext>
            </a:extLst>
          </p:cNvPr>
          <p:cNvSpPr>
            <a:spLocks noChangeAspect="1"/>
          </p:cNvSpPr>
          <p:nvPr/>
        </p:nvSpPr>
        <p:spPr>
          <a:xfrm rot="16200000">
            <a:off x="8786330" y="4335042"/>
            <a:ext cx="451357" cy="840475"/>
          </a:xfrm>
          <a:custGeom>
            <a:avLst/>
            <a:gdLst>
              <a:gd name="connsiteX0" fmla="*/ 208111 w 981442"/>
              <a:gd name="connsiteY0" fmla="*/ 501 h 1827549"/>
              <a:gd name="connsiteX1" fmla="*/ 297066 w 981442"/>
              <a:gd name="connsiteY1" fmla="*/ 46808 h 1827549"/>
              <a:gd name="connsiteX2" fmla="*/ 951285 w 981442"/>
              <a:gd name="connsiteY2" fmla="*/ 826477 h 1827549"/>
              <a:gd name="connsiteX3" fmla="*/ 976182 w 981442"/>
              <a:gd name="connsiteY3" fmla="*/ 872166 h 1827549"/>
              <a:gd name="connsiteX4" fmla="*/ 978665 w 981442"/>
              <a:gd name="connsiteY4" fmla="*/ 895752 h 1827549"/>
              <a:gd name="connsiteX5" fmla="*/ 981442 w 981442"/>
              <a:gd name="connsiteY5" fmla="*/ 905428 h 1827549"/>
              <a:gd name="connsiteX6" fmla="*/ 980563 w 981442"/>
              <a:gd name="connsiteY6" fmla="*/ 913775 h 1827549"/>
              <a:gd name="connsiteX7" fmla="*/ 981442 w 981442"/>
              <a:gd name="connsiteY7" fmla="*/ 922121 h 1827549"/>
              <a:gd name="connsiteX8" fmla="*/ 978665 w 981442"/>
              <a:gd name="connsiteY8" fmla="*/ 931798 h 1827549"/>
              <a:gd name="connsiteX9" fmla="*/ 976182 w 981442"/>
              <a:gd name="connsiteY9" fmla="*/ 955384 h 1827549"/>
              <a:gd name="connsiteX10" fmla="*/ 951286 w 981442"/>
              <a:gd name="connsiteY10" fmla="*/ 1001073 h 1827549"/>
              <a:gd name="connsiteX11" fmla="*/ 297066 w 981442"/>
              <a:gd name="connsiteY11" fmla="*/ 1780741 h 1827549"/>
              <a:gd name="connsiteX12" fmla="*/ 112467 w 981442"/>
              <a:gd name="connsiteY12" fmla="*/ 1796891 h 1827549"/>
              <a:gd name="connsiteX13" fmla="*/ 46808 w 981442"/>
              <a:gd name="connsiteY13" fmla="*/ 1741797 h 1827549"/>
              <a:gd name="connsiteX14" fmla="*/ 30658 w 981442"/>
              <a:gd name="connsiteY14" fmla="*/ 1557198 h 1827549"/>
              <a:gd name="connsiteX15" fmla="*/ 570554 w 981442"/>
              <a:gd name="connsiteY15" fmla="*/ 913775 h 1827549"/>
              <a:gd name="connsiteX16" fmla="*/ 30658 w 981442"/>
              <a:gd name="connsiteY16" fmla="*/ 270351 h 1827549"/>
              <a:gd name="connsiteX17" fmla="*/ 46808 w 981442"/>
              <a:gd name="connsiteY17" fmla="*/ 85752 h 1827549"/>
              <a:gd name="connsiteX18" fmla="*/ 112467 w 981442"/>
              <a:gd name="connsiteY18" fmla="*/ 30658 h 1827549"/>
              <a:gd name="connsiteX19" fmla="*/ 208111 w 981442"/>
              <a:gd name="connsiteY19" fmla="*/ 501 h 18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1442" h="1827549">
                <a:moveTo>
                  <a:pt x="208111" y="501"/>
                </a:moveTo>
                <a:cubicBezTo>
                  <a:pt x="241517" y="3424"/>
                  <a:pt x="273808" y="19091"/>
                  <a:pt x="297066" y="46808"/>
                </a:cubicBezTo>
                <a:lnTo>
                  <a:pt x="951285" y="826477"/>
                </a:lnTo>
                <a:cubicBezTo>
                  <a:pt x="962915" y="840336"/>
                  <a:pt x="971184" y="855895"/>
                  <a:pt x="976182" y="872166"/>
                </a:cubicBezTo>
                <a:lnTo>
                  <a:pt x="978665" y="895752"/>
                </a:lnTo>
                <a:lnTo>
                  <a:pt x="981442" y="905428"/>
                </a:lnTo>
                <a:lnTo>
                  <a:pt x="980563" y="913775"/>
                </a:lnTo>
                <a:lnTo>
                  <a:pt x="981442" y="922121"/>
                </a:lnTo>
                <a:lnTo>
                  <a:pt x="978665" y="931798"/>
                </a:lnTo>
                <a:lnTo>
                  <a:pt x="976182" y="955384"/>
                </a:lnTo>
                <a:cubicBezTo>
                  <a:pt x="971185" y="971654"/>
                  <a:pt x="962915" y="987214"/>
                  <a:pt x="951286" y="1001073"/>
                </a:cubicBezTo>
                <a:lnTo>
                  <a:pt x="297066" y="1780741"/>
                </a:lnTo>
                <a:cubicBezTo>
                  <a:pt x="250550" y="1836176"/>
                  <a:pt x="167902" y="1843407"/>
                  <a:pt x="112467" y="1796891"/>
                </a:cubicBezTo>
                <a:lnTo>
                  <a:pt x="46808" y="1741797"/>
                </a:lnTo>
                <a:cubicBezTo>
                  <a:pt x="-8627" y="1695281"/>
                  <a:pt x="-15858" y="1612633"/>
                  <a:pt x="30658" y="1557198"/>
                </a:cubicBezTo>
                <a:lnTo>
                  <a:pt x="570554" y="913775"/>
                </a:lnTo>
                <a:lnTo>
                  <a:pt x="30658" y="270351"/>
                </a:lnTo>
                <a:cubicBezTo>
                  <a:pt x="-15858" y="214916"/>
                  <a:pt x="-8627" y="132268"/>
                  <a:pt x="46808" y="85752"/>
                </a:cubicBezTo>
                <a:lnTo>
                  <a:pt x="112467" y="30658"/>
                </a:lnTo>
                <a:cubicBezTo>
                  <a:pt x="140185" y="7400"/>
                  <a:pt x="174705" y="-2421"/>
                  <a:pt x="208111" y="501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75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89AADB-F12B-49FA-89EB-6D468D43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43CC-5C95-4899-A53E-B5A0898FD6B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BC1F96DA-78F8-4942-BA6E-C4F3A87AEA4A}"/>
              </a:ext>
            </a:extLst>
          </p:cNvPr>
          <p:cNvSpPr txBox="1">
            <a:spLocks/>
          </p:cNvSpPr>
          <p:nvPr/>
        </p:nvSpPr>
        <p:spPr>
          <a:xfrm>
            <a:off x="407991" y="1772984"/>
            <a:ext cx="11376022" cy="863111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2" indent="0">
              <a:buClr>
                <a:schemeClr val="bg1"/>
              </a:buClr>
              <a:buNone/>
            </a:pPr>
            <a:r>
              <a:rPr lang="de-DE" sz="1800">
                <a:solidFill>
                  <a:schemeClr val="bg1"/>
                </a:solidFill>
              </a:rPr>
              <a:t>Vermeiden Sie Fluktuationskosten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3908D218-78F9-497D-9953-5440395F773B}"/>
              </a:ext>
            </a:extLst>
          </p:cNvPr>
          <p:cNvSpPr txBox="1">
            <a:spLocks/>
          </p:cNvSpPr>
          <p:nvPr/>
        </p:nvSpPr>
        <p:spPr>
          <a:xfrm>
            <a:off x="407990" y="2708095"/>
            <a:ext cx="11376022" cy="863111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2" indent="0">
              <a:buClr>
                <a:schemeClr val="bg1"/>
              </a:buClr>
              <a:buNone/>
            </a:pPr>
            <a:r>
              <a:rPr lang="de-DE" sz="1800">
                <a:solidFill>
                  <a:schemeClr val="bg1"/>
                </a:solidFill>
              </a:rPr>
              <a:t>Verantwortungsbewusstsein gegenüber Ihren Mitarbeitern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6FC9271C-C70B-4A7D-B5A2-5AFCCCE921E3}"/>
              </a:ext>
            </a:extLst>
          </p:cNvPr>
          <p:cNvSpPr txBox="1">
            <a:spLocks/>
          </p:cNvSpPr>
          <p:nvPr/>
        </p:nvSpPr>
        <p:spPr>
          <a:xfrm>
            <a:off x="407990" y="3643206"/>
            <a:ext cx="11376022" cy="863111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2" indent="0">
              <a:buClr>
                <a:schemeClr val="bg1"/>
              </a:buClr>
              <a:buNone/>
            </a:pPr>
            <a:r>
              <a:rPr lang="de-DE" sz="1800">
                <a:solidFill>
                  <a:schemeClr val="bg1"/>
                </a:solidFill>
              </a:rPr>
              <a:t>Steigern Sie die Motivation Ihrer Mitarbeiter 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B8D05957-CE49-4F56-BC8D-C486EBD512B7}"/>
              </a:ext>
            </a:extLst>
          </p:cNvPr>
          <p:cNvSpPr txBox="1">
            <a:spLocks/>
          </p:cNvSpPr>
          <p:nvPr/>
        </p:nvSpPr>
        <p:spPr>
          <a:xfrm>
            <a:off x="407990" y="5513428"/>
            <a:ext cx="11376022" cy="863111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2" indent="0">
              <a:buClr>
                <a:schemeClr val="bg1"/>
              </a:buClr>
              <a:buNone/>
            </a:pPr>
            <a:r>
              <a:rPr lang="de-DE" sz="1800">
                <a:solidFill>
                  <a:schemeClr val="bg1"/>
                </a:solidFill>
              </a:rPr>
              <a:t>Verbessern Sie Ihre Chancen, qualifizierte Fach- und Führungskräfte zu gewinnen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962ED42A-27DE-4127-B45D-11BAF722F55A}"/>
              </a:ext>
            </a:extLst>
          </p:cNvPr>
          <p:cNvSpPr txBox="1">
            <a:spLocks/>
          </p:cNvSpPr>
          <p:nvPr/>
        </p:nvSpPr>
        <p:spPr>
          <a:xfrm>
            <a:off x="407990" y="4578317"/>
            <a:ext cx="11376022" cy="863111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72000" rIns="864000" bIns="72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2" indent="0">
              <a:buClr>
                <a:schemeClr val="bg1"/>
              </a:buClr>
              <a:buNone/>
            </a:pPr>
            <a:r>
              <a:rPr lang="de-DE" sz="1800">
                <a:solidFill>
                  <a:schemeClr val="bg1"/>
                </a:solidFill>
              </a:rPr>
              <a:t>Erhöhen Sie die Attraktivität Ihres Unternehmens</a:t>
            </a:r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1EBA5856-1AA1-4A85-BA33-6EE5E4E0B1FB}"/>
              </a:ext>
            </a:extLst>
          </p:cNvPr>
          <p:cNvSpPr>
            <a:spLocks noChangeAspect="1"/>
          </p:cNvSpPr>
          <p:nvPr/>
        </p:nvSpPr>
        <p:spPr>
          <a:xfrm>
            <a:off x="10859673" y="1966657"/>
            <a:ext cx="624405" cy="432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07594DAE-9F6B-4FA1-B01E-820D14E3AAFE}"/>
              </a:ext>
            </a:extLst>
          </p:cNvPr>
          <p:cNvSpPr>
            <a:spLocks noChangeAspect="1"/>
          </p:cNvSpPr>
          <p:nvPr/>
        </p:nvSpPr>
        <p:spPr>
          <a:xfrm>
            <a:off x="10859673" y="2914407"/>
            <a:ext cx="624405" cy="432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17410B98-4955-47E9-AC5B-582C715FB580}"/>
              </a:ext>
            </a:extLst>
          </p:cNvPr>
          <p:cNvSpPr>
            <a:spLocks noChangeAspect="1"/>
          </p:cNvSpPr>
          <p:nvPr/>
        </p:nvSpPr>
        <p:spPr>
          <a:xfrm>
            <a:off x="10859673" y="3862158"/>
            <a:ext cx="624405" cy="432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3F966C93-B7E7-4E86-B399-C90C9BBA291E}"/>
              </a:ext>
            </a:extLst>
          </p:cNvPr>
          <p:cNvSpPr>
            <a:spLocks noChangeAspect="1"/>
          </p:cNvSpPr>
          <p:nvPr/>
        </p:nvSpPr>
        <p:spPr>
          <a:xfrm>
            <a:off x="10859673" y="4809908"/>
            <a:ext cx="624405" cy="432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AEB6273D-D05E-4DE1-A680-7D7482B8A1A9}"/>
              </a:ext>
            </a:extLst>
          </p:cNvPr>
          <p:cNvSpPr>
            <a:spLocks noChangeAspect="1"/>
          </p:cNvSpPr>
          <p:nvPr/>
        </p:nvSpPr>
        <p:spPr>
          <a:xfrm>
            <a:off x="10859673" y="5757658"/>
            <a:ext cx="624405" cy="432000"/>
          </a:xfrm>
          <a:custGeom>
            <a:avLst/>
            <a:gdLst>
              <a:gd name="connsiteX0" fmla="*/ 660826 w 738815"/>
              <a:gd name="connsiteY0" fmla="*/ 0 h 511155"/>
              <a:gd name="connsiteX1" fmla="*/ 715973 w 738815"/>
              <a:gd name="connsiteY1" fmla="*/ 22842 h 511155"/>
              <a:gd name="connsiteX2" fmla="*/ 715973 w 738815"/>
              <a:gd name="connsiteY2" fmla="*/ 133139 h 511155"/>
              <a:gd name="connsiteX3" fmla="*/ 364116 w 738815"/>
              <a:gd name="connsiteY3" fmla="*/ 484997 h 511155"/>
              <a:gd name="connsiteX4" fmla="*/ 363423 w 738815"/>
              <a:gd name="connsiteY4" fmla="*/ 485456 h 511155"/>
              <a:gd name="connsiteX5" fmla="*/ 362240 w 738815"/>
              <a:gd name="connsiteY5" fmla="*/ 488313 h 511155"/>
              <a:gd name="connsiteX6" fmla="*/ 251943 w 738815"/>
              <a:gd name="connsiteY6" fmla="*/ 488313 h 511155"/>
              <a:gd name="connsiteX7" fmla="*/ 22842 w 738815"/>
              <a:gd name="connsiteY7" fmla="*/ 259211 h 511155"/>
              <a:gd name="connsiteX8" fmla="*/ 22842 w 738815"/>
              <a:gd name="connsiteY8" fmla="*/ 148915 h 511155"/>
              <a:gd name="connsiteX9" fmla="*/ 133138 w 738815"/>
              <a:gd name="connsiteY9" fmla="*/ 148915 h 511155"/>
              <a:gd name="connsiteX10" fmla="*/ 306371 w 738815"/>
              <a:gd name="connsiteY10" fmla="*/ 322148 h 511155"/>
              <a:gd name="connsiteX11" fmla="*/ 605677 w 738815"/>
              <a:gd name="connsiteY11" fmla="*/ 22843 h 511155"/>
              <a:gd name="connsiteX12" fmla="*/ 660826 w 738815"/>
              <a:gd name="connsiteY12" fmla="*/ 0 h 5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815" h="511155">
                <a:moveTo>
                  <a:pt x="660826" y="0"/>
                </a:moveTo>
                <a:cubicBezTo>
                  <a:pt x="680784" y="0"/>
                  <a:pt x="700744" y="7613"/>
                  <a:pt x="715973" y="22842"/>
                </a:cubicBezTo>
                <a:cubicBezTo>
                  <a:pt x="746430" y="53300"/>
                  <a:pt x="746430" y="102682"/>
                  <a:pt x="715973" y="133139"/>
                </a:cubicBezTo>
                <a:lnTo>
                  <a:pt x="364116" y="484997"/>
                </a:lnTo>
                <a:lnTo>
                  <a:pt x="363423" y="485456"/>
                </a:lnTo>
                <a:lnTo>
                  <a:pt x="362240" y="488313"/>
                </a:lnTo>
                <a:cubicBezTo>
                  <a:pt x="331782" y="518770"/>
                  <a:pt x="282400" y="518770"/>
                  <a:pt x="251943" y="488313"/>
                </a:cubicBezTo>
                <a:lnTo>
                  <a:pt x="22842" y="259211"/>
                </a:lnTo>
                <a:cubicBezTo>
                  <a:pt x="-7615" y="228754"/>
                  <a:pt x="-7615" y="179372"/>
                  <a:pt x="22842" y="148915"/>
                </a:cubicBezTo>
                <a:cubicBezTo>
                  <a:pt x="53299" y="118458"/>
                  <a:pt x="102681" y="118458"/>
                  <a:pt x="133138" y="148915"/>
                </a:cubicBezTo>
                <a:lnTo>
                  <a:pt x="306371" y="322148"/>
                </a:lnTo>
                <a:lnTo>
                  <a:pt x="605677" y="22843"/>
                </a:lnTo>
                <a:cubicBezTo>
                  <a:pt x="620905" y="7614"/>
                  <a:pt x="640865" y="-1"/>
                  <a:pt x="660826" y="0"/>
                </a:cubicBezTo>
                <a:close/>
              </a:path>
            </a:pathLst>
          </a:custGeom>
          <a:solidFill>
            <a:srgbClr val="CD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endParaRPr lang="de-DE" sz="200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07988" y="333374"/>
            <a:ext cx="9864000" cy="684000"/>
          </a:xfrm>
        </p:spPr>
        <p:txBody>
          <a:bodyPr/>
          <a:lstStyle/>
          <a:p>
            <a:r>
              <a:rPr lang="de-DE"/>
              <a:t>Betriebliche Vorsorgekonzepte für die Mitarbeiter Ihres Unternehmens</a:t>
            </a:r>
          </a:p>
        </p:txBody>
      </p:sp>
    </p:spTree>
    <p:extLst>
      <p:ext uri="{BB962C8B-B14F-4D97-AF65-F5344CB8AC3E}">
        <p14:creationId xmlns:p14="http://schemas.microsoft.com/office/powerpoint/2010/main" val="555729329"/>
      </p:ext>
    </p:extLst>
  </p:cSld>
  <p:clrMapOvr>
    <a:masterClrMapping/>
  </p:clrMapOvr>
</p:sld>
</file>

<file path=ppt/theme/theme1.xml><?xml version="1.0" encoding="utf-8"?>
<a:theme xmlns:a="http://schemas.openxmlformats.org/drawingml/2006/main" name="Barmenia_16zu9">
  <a:themeElements>
    <a:clrScheme name="Barmenia">
      <a:dk1>
        <a:srgbClr val="575757"/>
      </a:dk1>
      <a:lt1>
        <a:sysClr val="window" lastClr="FFFFFF"/>
      </a:lt1>
      <a:dk2>
        <a:srgbClr val="009EE0"/>
      </a:dk2>
      <a:lt2>
        <a:srgbClr val="EDEDED"/>
      </a:lt2>
      <a:accent1>
        <a:srgbClr val="009EE0"/>
      </a:accent1>
      <a:accent2>
        <a:srgbClr val="4CBBE9"/>
      </a:accent2>
      <a:accent3>
        <a:srgbClr val="575757"/>
      </a:accent3>
      <a:accent4>
        <a:srgbClr val="9D9D9D"/>
      </a:accent4>
      <a:accent5>
        <a:srgbClr val="DADADA"/>
      </a:accent5>
      <a:accent6>
        <a:srgbClr val="567979"/>
      </a:accent6>
      <a:hlink>
        <a:srgbClr val="009EE0"/>
      </a:hlink>
      <a:folHlink>
        <a:srgbClr val="4CBBE9"/>
      </a:folHlink>
    </a:clrScheme>
    <a:fontScheme name="Barmen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72000" rIns="108000" bIns="72000" rtlCol="0" anchor="t"/>
      <a:lstStyle>
        <a:defPPr algn="l">
          <a:lnSpc>
            <a:spcPct val="11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spcBef>
            <a:spcPts val="600"/>
          </a:spcBef>
          <a:buClr>
            <a:schemeClr val="tx1"/>
          </a:buClr>
          <a:defRPr sz="2000" dirty="0" err="1" smtClean="0"/>
        </a:defPPr>
      </a:lstStyle>
    </a:txDef>
  </a:objectDefaults>
  <a:extraClrSchemeLst/>
  <a:custClrLst>
    <a:custClr name="sunny orange">
      <a:srgbClr val="FFCD4B"/>
    </a:custClr>
    <a:custClr name="silver">
      <a:srgbClr val="C6C6C6"/>
    </a:custClr>
    <a:custClr name="lemongreen">
      <a:srgbClr val="CDFF00"/>
    </a:custClr>
    <a:custClr>
      <a:srgbClr val="FFFFFF"/>
    </a:custClr>
    <a:custClr>
      <a:srgbClr val="FFFFFF"/>
    </a:custClr>
    <a:custClr name="barmenia allgemeine">
      <a:srgbClr val="16A6A6"/>
    </a:custClr>
    <a:custClr name="lebensversicherung">
      <a:srgbClr val="88C55B"/>
    </a:custClr>
    <a:custClr name="krankenversicherung">
      <a:srgbClr val="006E9A"/>
    </a:custClr>
    <a:custClr name="barmenia gesamt">
      <a:srgbClr val="009EE0"/>
    </a:custClr>
    <a:custClr name="vertriebswege">
      <a:srgbClr val="2C585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44B7B7"/>
    </a:custClr>
    <a:custClr>
      <a:srgbClr val="9FD07B"/>
    </a:custClr>
    <a:custClr>
      <a:srgbClr val="338AAE"/>
    </a:custClr>
    <a:custClr>
      <a:srgbClr val="33B1E6"/>
    </a:custClr>
    <a:custClr>
      <a:srgbClr val="56797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73C9C9"/>
    </a:custClr>
    <a:custClr>
      <a:srgbClr val="B7DC9C"/>
    </a:custClr>
    <a:custClr>
      <a:srgbClr val="66A8C2"/>
    </a:custClr>
    <a:custClr>
      <a:srgbClr val="66C4EC"/>
    </a:custClr>
    <a:custClr>
      <a:srgbClr val="AABCB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A1DBDB"/>
    </a:custClr>
    <a:custClr>
      <a:srgbClr val="CFE7BD"/>
    </a:custClr>
    <a:custClr>
      <a:srgbClr val="99C5D6"/>
    </a:custClr>
    <a:custClr>
      <a:srgbClr val="99D8F2"/>
    </a:custClr>
    <a:custClr>
      <a:srgbClr val="57575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D0EDED"/>
    </a:custClr>
    <a:custClr>
      <a:srgbClr val="E7F3DE"/>
    </a:custClr>
    <a:custClr>
      <a:srgbClr val="CCE1EA"/>
    </a:custClr>
    <a:custClr>
      <a:srgbClr val="CCEBF8"/>
    </a:custClr>
    <a:custClr>
      <a:srgbClr val="9D9D9D"/>
    </a:custClr>
  </a:custClrLst>
  <a:extLst>
    <a:ext uri="{05A4C25C-085E-4340-85A3-A5531E510DB2}">
      <thm15:themeFamily xmlns:thm15="http://schemas.microsoft.com/office/thememl/2012/main" name="Barmenia16zu9_2019.potx" id="{E7430DC6-17A1-41E0-B5A4-05B430963AF5}" vid="{98825540-57EA-4A60-844F-0BCE1BF5DA0D}"/>
    </a:ext>
  </a:extLst>
</a:theme>
</file>

<file path=ppt/theme/theme2.xml><?xml version="1.0" encoding="utf-8"?>
<a:theme xmlns:a="http://schemas.openxmlformats.org/drawingml/2006/main" name="Office">
  <a:themeElements>
    <a:clrScheme name="Barmenia">
      <a:dk1>
        <a:srgbClr val="575757"/>
      </a:dk1>
      <a:lt1>
        <a:sysClr val="window" lastClr="FFFFFF"/>
      </a:lt1>
      <a:dk2>
        <a:srgbClr val="009EE0"/>
      </a:dk2>
      <a:lt2>
        <a:srgbClr val="EDEDED"/>
      </a:lt2>
      <a:accent1>
        <a:srgbClr val="009EE0"/>
      </a:accent1>
      <a:accent2>
        <a:srgbClr val="4CBBE9"/>
      </a:accent2>
      <a:accent3>
        <a:srgbClr val="575757"/>
      </a:accent3>
      <a:accent4>
        <a:srgbClr val="9D9D9D"/>
      </a:accent4>
      <a:accent5>
        <a:srgbClr val="DADADA"/>
      </a:accent5>
      <a:accent6>
        <a:srgbClr val="567979"/>
      </a:accent6>
      <a:hlink>
        <a:srgbClr val="009EE0"/>
      </a:hlink>
      <a:folHlink>
        <a:srgbClr val="4CBBE9"/>
      </a:folHlink>
    </a:clrScheme>
    <a:fontScheme name="Barmen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armenia">
      <a:dk1>
        <a:srgbClr val="575757"/>
      </a:dk1>
      <a:lt1>
        <a:sysClr val="window" lastClr="FFFFFF"/>
      </a:lt1>
      <a:dk2>
        <a:srgbClr val="009EE0"/>
      </a:dk2>
      <a:lt2>
        <a:srgbClr val="EDEDED"/>
      </a:lt2>
      <a:accent1>
        <a:srgbClr val="009EE0"/>
      </a:accent1>
      <a:accent2>
        <a:srgbClr val="4CBBE9"/>
      </a:accent2>
      <a:accent3>
        <a:srgbClr val="575757"/>
      </a:accent3>
      <a:accent4>
        <a:srgbClr val="9D9D9D"/>
      </a:accent4>
      <a:accent5>
        <a:srgbClr val="DADADA"/>
      </a:accent5>
      <a:accent6>
        <a:srgbClr val="CDFF00"/>
      </a:accent6>
      <a:hlink>
        <a:srgbClr val="009EE0"/>
      </a:hlink>
      <a:folHlink>
        <a:srgbClr val="4CBBE9"/>
      </a:folHlink>
    </a:clrScheme>
    <a:fontScheme name="Barmenia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ea2e4d0-115a-46e1-8e32-38197a803d0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EC1DB8BD947E40A82A9561D73AAFDF" ma:contentTypeVersion="13" ma:contentTypeDescription="Create a new document." ma:contentTypeScope="" ma:versionID="2fba0a93cde0d08b1f2a0a5ebafcb430">
  <xsd:schema xmlns:xsd="http://www.w3.org/2001/XMLSchema" xmlns:xs="http://www.w3.org/2001/XMLSchema" xmlns:p="http://schemas.microsoft.com/office/2006/metadata/properties" xmlns:ns2="2ea2e4d0-115a-46e1-8e32-38197a803d00" xmlns:ns3="a2936f67-5570-4393-8492-60554a88c464" targetNamespace="http://schemas.microsoft.com/office/2006/metadata/properties" ma:root="true" ma:fieldsID="7b8b66451ab09562c3d519f18b2c7da9" ns2:_="" ns3:_="">
    <xsd:import namespace="2ea2e4d0-115a-46e1-8e32-38197a803d00"/>
    <xsd:import namespace="a2936f67-5570-4393-8492-60554a88c4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2e4d0-115a-46e1-8e32-38197a803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tatus Unterschrift" ma:internalName="Status_x0020_Unterschrift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36f67-5570-4393-8492-60554a88c4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EC13D-44A9-465F-8914-F8E2DD565C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DF9E63-DF3F-4EDA-A07E-1CDC7AAAF48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ea2e4d0-115a-46e1-8e32-38197a803d0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8420F1-2924-4B99-A53A-C2FEB435A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2e4d0-115a-46e1-8e32-38197a803d00"/>
    <ds:schemaRef ds:uri="a2936f67-5570-4393-8492-60554a88c4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Barmenia16zu9_2019</Template>
  <TotalTime>0</TotalTime>
  <Words>752</Words>
  <Application>Microsoft Office PowerPoint</Application>
  <PresentationFormat>Breitbild</PresentationFormat>
  <Paragraphs>186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Barmenia_16zu9</vt:lpstr>
      <vt:lpstr>Betriebliche Altersversorgung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Betriebliche Vorsorgekonzepte für die Mitarbeiter Ihres Unternehmens</vt:lpstr>
      <vt:lpstr>PowerPoint-Präsentation</vt:lpstr>
    </vt:vector>
  </TitlesOfParts>
  <Company>Barmenia Versicherungen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Betriebliche Altersversorgung</dc:title>
  <dc:creator>Andreas Tennhardt</dc:creator>
  <cp:lastModifiedBy>Andreas Tennhardt</cp:lastModifiedBy>
  <cp:revision>4</cp:revision>
  <dcterms:created xsi:type="dcterms:W3CDTF">2020-03-30T07:00:39Z</dcterms:created>
  <dcterms:modified xsi:type="dcterms:W3CDTF">2021-04-29T05:57:37Z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0x01010000EC1DB8BD947E40A82A9561D73AAFDF</vt:lpwstr>
  </property>
</Properties>
</file>