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68" r:id="rId6"/>
    <p:sldId id="257" r:id="rId7"/>
    <p:sldId id="258" r:id="rId8"/>
    <p:sldId id="259" r:id="rId9"/>
    <p:sldId id="262" r:id="rId10"/>
    <p:sldId id="261" r:id="rId11"/>
    <p:sldId id="263" r:id="rId12"/>
    <p:sldId id="265" r:id="rId13"/>
    <p:sldId id="264" r:id="rId14"/>
    <p:sldId id="266" r:id="rId15"/>
    <p:sldId id="267" r:id="rId16"/>
    <p:sldId id="382" r:id="rId17"/>
    <p:sldId id="384" r:id="rId18"/>
    <p:sldId id="376" r:id="rId19"/>
  </p:sldIdLst>
  <p:sldSz cx="12192000" cy="6858000"/>
  <p:notesSz cx="6858000" cy="9144000"/>
  <p:defaultTextStyle>
    <a:lvl1pPr marL="0" indent="0" algn="l" defTabSz="914400" rtl="0" eaLnBrk="1" latinLnBrk="0" hangingPunct="1">
      <a:lnSpc>
        <a:spcPct val="110000"/>
      </a:lnSpc>
      <a:spcBef>
        <a:spcPts val="600"/>
      </a:spcBef>
      <a:buFontTx/>
      <a:buNone/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216000" indent="-216000" algn="l" defTabSz="914400" rtl="0" eaLnBrk="1" latinLnBrk="0" hangingPunct="1">
      <a:lnSpc>
        <a:spcPct val="110000"/>
      </a:lnSpc>
      <a:spcBef>
        <a:spcPts val="600"/>
      </a:spcBef>
      <a:buClr>
        <a:schemeClr val="tx1"/>
      </a:buClr>
      <a:buFont typeface="Arial" panose="020B0604020202020204" pitchFamily="34" charset="0"/>
      <a:buChar char="•"/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432000" indent="-216000" algn="l" defTabSz="914400" rtl="0" eaLnBrk="1" latinLnBrk="0" hangingPunct="1">
      <a:lnSpc>
        <a:spcPct val="110000"/>
      </a:lnSpc>
      <a:spcBef>
        <a:spcPts val="600"/>
      </a:spcBef>
      <a:buClr>
        <a:schemeClr val="tx1"/>
      </a:buClr>
      <a:buFont typeface="Arial" panose="020B0604020202020204" pitchFamily="34" charset="0"/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648000" indent="-216000" algn="l" defTabSz="914400" rtl="0" eaLnBrk="1" latinLnBrk="0" hangingPunct="1">
      <a:lnSpc>
        <a:spcPct val="110000"/>
      </a:lnSpc>
      <a:spcBef>
        <a:spcPts val="600"/>
      </a:spcBef>
      <a:buClr>
        <a:schemeClr val="tx1"/>
      </a:buClr>
      <a:buFont typeface="Arial" panose="020B0604020202020204" pitchFamily="34" charset="0"/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864000" indent="-216000" algn="l" defTabSz="914400" rtl="0" eaLnBrk="1" latinLnBrk="0" hangingPunct="1">
      <a:lnSpc>
        <a:spcPct val="110000"/>
      </a:lnSpc>
      <a:spcBef>
        <a:spcPts val="600"/>
      </a:spcBef>
      <a:buClr>
        <a:schemeClr val="tx1"/>
      </a:buClr>
      <a:buFont typeface="Arial" panose="020B0604020202020204" pitchFamily="34" charset="0"/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5146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9718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4290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8862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57" userDrawn="1">
          <p15:clr>
            <a:srgbClr val="A4A3A4"/>
          </p15:clr>
        </p15:guide>
        <p15:guide id="3" orient="horz" pos="210" userDrawn="1">
          <p15:clr>
            <a:srgbClr val="A4A3A4"/>
          </p15:clr>
        </p15:guide>
        <p15:guide id="4" orient="horz" pos="1117" userDrawn="1">
          <p15:clr>
            <a:srgbClr val="A4A3A4"/>
          </p15:clr>
        </p15:guide>
        <p15:guide id="5" orient="horz" pos="845" userDrawn="1">
          <p15:clr>
            <a:srgbClr val="A4A3A4"/>
          </p15:clr>
        </p15:guide>
        <p15:guide id="6" orient="horz" pos="4201" userDrawn="1">
          <p15:clr>
            <a:srgbClr val="A4A3A4"/>
          </p15:clr>
        </p15:guide>
        <p15:guide id="7" orient="horz" pos="4020" userDrawn="1">
          <p15:clr>
            <a:srgbClr val="A4A3A4"/>
          </p15:clr>
        </p15:guide>
        <p15:guide id="8" pos="3749" userDrawn="1">
          <p15:clr>
            <a:srgbClr val="A4A3A4"/>
          </p15:clr>
        </p15:guide>
        <p15:guide id="9" pos="3931" userDrawn="1">
          <p15:clr>
            <a:srgbClr val="A4A3A4"/>
          </p15:clr>
        </p15:guide>
        <p15:guide id="10" pos="74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60A106-75B8-4AF8-9148-B0FB8B3C79B8}" v="3" dt="2020-04-09T12:18:36.232"/>
  </p1510:revLst>
</p1510:revInfo>
</file>

<file path=ppt/tableStyles.xml><?xml version="1.0" encoding="utf-8"?>
<a:tblStyleLst xmlns:a="http://schemas.openxmlformats.org/drawingml/2006/main" def="{46CCB1C9-A464-492C-8F75-60F1DB19B8CF}">
  <a:tblStyle styleId="{46CCB1C9-A464-492C-8F75-60F1DB19B8CF}" styleName="Barmenia">
    <a:wholeTbl>
      <a:tcTxStyle>
        <a:fontRef idx="minor">
          <a:prstClr val="black"/>
        </a:fontRef>
        <a:schemeClr val="dk1"/>
      </a:tcTxStyle>
      <a:tcStyle>
        <a:tcBdr>
          <a:left>
            <a:ln w="9525" cmpd="sng">
              <a:solidFill>
                <a:schemeClr val="lt1"/>
              </a:solidFill>
            </a:ln>
          </a:left>
          <a:right>
            <a:ln w="9525" cmpd="sng">
              <a:solidFill>
                <a:schemeClr val="lt1"/>
              </a:solidFill>
            </a:ln>
          </a:right>
          <a:top>
            <a:ln w="9525" cmpd="sng">
              <a:solidFill>
                <a:schemeClr val="lt1"/>
              </a:solidFill>
            </a:ln>
          </a:top>
          <a:bottom>
            <a:ln w="9525" cmpd="sng">
              <a:solidFill>
                <a:schemeClr val="lt1"/>
              </a:solidFill>
            </a:ln>
          </a:bottom>
          <a:insideH>
            <a:ln w="9525" cmpd="sng">
              <a:solidFill>
                <a:schemeClr val="lt1"/>
              </a:solidFill>
            </a:ln>
          </a:insideH>
          <a:insideV>
            <a:ln w="9525" cmpd="sng">
              <a:solidFill>
                <a:schemeClr val="lt1"/>
              </a:solidFill>
            </a:ln>
          </a:insideV>
        </a:tcBdr>
      </a:tcStyle>
    </a:wholeTbl>
    <a:band1H>
      <a:tcStyle>
        <a:tcBdr/>
        <a:fill>
          <a:solidFill>
            <a:schemeClr val="accent5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1"/>
      </a:tcTxStyle>
      <a:tcStyle>
        <a:tcBdr/>
      </a:tcStyle>
    </a:lastCol>
    <a:firstCol>
      <a:tcTxStyle b="on">
        <a:fontRef idx="minor">
          <a:prstClr val="black"/>
        </a:fontRef>
        <a:schemeClr val="dk1"/>
      </a:tcTxStyle>
      <a:tcStyle>
        <a:tcBdr/>
      </a:tcStyle>
    </a:firstCol>
    <a:lastRow>
      <a:tcTxStyle b="off">
        <a:fontRef idx="minor">
          <a:prstClr val="black"/>
        </a:fontRef>
        <a:schemeClr val="lt1"/>
      </a:tcTxStyle>
      <a:tcStyle>
        <a:tcBdr>
          <a:top>
            <a:ln w="9525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9525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257"/>
        <p:guide orient="horz" pos="210"/>
        <p:guide orient="horz" pos="1117"/>
        <p:guide orient="horz" pos="845"/>
        <p:guide orient="horz" pos="4201"/>
        <p:guide orient="horz" pos="4020"/>
        <p:guide pos="3749"/>
        <p:guide pos="3931"/>
        <p:guide pos="7423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s Tennhardt" userId="d553cf89-2cc7-4487-80f9-8c9754b795dd" providerId="ADAL" clId="{D33073B9-D143-4AB5-8E9F-7E8072289772}"/>
    <pc:docChg chg="custSel modSld">
      <pc:chgData name="Andreas Tennhardt" userId="d553cf89-2cc7-4487-80f9-8c9754b795dd" providerId="ADAL" clId="{D33073B9-D143-4AB5-8E9F-7E8072289772}" dt="2020-03-30T06:42:41.243" v="21" actId="478"/>
      <pc:docMkLst>
        <pc:docMk/>
      </pc:docMkLst>
      <pc:sldChg chg="addSp delSp modSp">
        <pc:chgData name="Andreas Tennhardt" userId="d553cf89-2cc7-4487-80f9-8c9754b795dd" providerId="ADAL" clId="{D33073B9-D143-4AB5-8E9F-7E8072289772}" dt="2020-03-30T06:42:03.847" v="3" actId="478"/>
        <pc:sldMkLst>
          <pc:docMk/>
          <pc:sldMk cId="3052658702" sldId="257"/>
        </pc:sldMkLst>
        <pc:spChg chg="add del mod">
          <ac:chgData name="Andreas Tennhardt" userId="d553cf89-2cc7-4487-80f9-8c9754b795dd" providerId="ADAL" clId="{D33073B9-D143-4AB5-8E9F-7E8072289772}" dt="2020-03-30T06:42:03.847" v="3" actId="478"/>
          <ac:spMkLst>
            <pc:docMk/>
            <pc:sldMk cId="3052658702" sldId="257"/>
            <ac:spMk id="3" creationId="{8D59B3DA-574F-4742-A355-CF4F537AFBCF}"/>
          </ac:spMkLst>
        </pc:spChg>
        <pc:spChg chg="del">
          <ac:chgData name="Andreas Tennhardt" userId="d553cf89-2cc7-4487-80f9-8c9754b795dd" providerId="ADAL" clId="{D33073B9-D143-4AB5-8E9F-7E8072289772}" dt="2020-03-30T06:42:02.584" v="2" actId="478"/>
          <ac:spMkLst>
            <pc:docMk/>
            <pc:sldMk cId="3052658702" sldId="257"/>
            <ac:spMk id="9" creationId="{00000000-0000-0000-0000-000000000000}"/>
          </ac:spMkLst>
        </pc:spChg>
      </pc:sldChg>
      <pc:sldChg chg="addSp delSp modSp">
        <pc:chgData name="Andreas Tennhardt" userId="d553cf89-2cc7-4487-80f9-8c9754b795dd" providerId="ADAL" clId="{D33073B9-D143-4AB5-8E9F-7E8072289772}" dt="2020-03-30T06:42:07.705" v="6" actId="478"/>
        <pc:sldMkLst>
          <pc:docMk/>
          <pc:sldMk cId="1014486519" sldId="258"/>
        </pc:sldMkLst>
        <pc:spChg chg="add del mod">
          <ac:chgData name="Andreas Tennhardt" userId="d553cf89-2cc7-4487-80f9-8c9754b795dd" providerId="ADAL" clId="{D33073B9-D143-4AB5-8E9F-7E8072289772}" dt="2020-03-30T06:42:07.705" v="6" actId="478"/>
          <ac:spMkLst>
            <pc:docMk/>
            <pc:sldMk cId="1014486519" sldId="258"/>
            <ac:spMk id="4" creationId="{23C1DFD7-7BEB-4E42-9346-4DB193D76A67}"/>
          </ac:spMkLst>
        </pc:spChg>
        <pc:spChg chg="del mod">
          <ac:chgData name="Andreas Tennhardt" userId="d553cf89-2cc7-4487-80f9-8c9754b795dd" providerId="ADAL" clId="{D33073B9-D143-4AB5-8E9F-7E8072289772}" dt="2020-03-30T06:42:06.812" v="5" actId="478"/>
          <ac:spMkLst>
            <pc:docMk/>
            <pc:sldMk cId="1014486519" sldId="258"/>
            <ac:spMk id="9" creationId="{00000000-0000-0000-0000-000000000000}"/>
          </ac:spMkLst>
        </pc:spChg>
      </pc:sldChg>
      <pc:sldChg chg="addSp delSp modSp">
        <pc:chgData name="Andreas Tennhardt" userId="d553cf89-2cc7-4487-80f9-8c9754b795dd" providerId="ADAL" clId="{D33073B9-D143-4AB5-8E9F-7E8072289772}" dt="2020-03-30T06:42:11.233" v="8" actId="478"/>
        <pc:sldMkLst>
          <pc:docMk/>
          <pc:sldMk cId="3260975857" sldId="259"/>
        </pc:sldMkLst>
        <pc:spChg chg="add del mod">
          <ac:chgData name="Andreas Tennhardt" userId="d553cf89-2cc7-4487-80f9-8c9754b795dd" providerId="ADAL" clId="{D33073B9-D143-4AB5-8E9F-7E8072289772}" dt="2020-03-30T06:42:11.233" v="8" actId="478"/>
          <ac:spMkLst>
            <pc:docMk/>
            <pc:sldMk cId="3260975857" sldId="259"/>
            <ac:spMk id="3" creationId="{DB5868EC-B858-40DE-A5AE-3806ADAB1C1A}"/>
          </ac:spMkLst>
        </pc:spChg>
        <pc:spChg chg="del">
          <ac:chgData name="Andreas Tennhardt" userId="d553cf89-2cc7-4487-80f9-8c9754b795dd" providerId="ADAL" clId="{D33073B9-D143-4AB5-8E9F-7E8072289772}" dt="2020-03-30T06:42:10.324" v="7" actId="478"/>
          <ac:spMkLst>
            <pc:docMk/>
            <pc:sldMk cId="3260975857" sldId="259"/>
            <ac:spMk id="9" creationId="{00000000-0000-0000-0000-000000000000}"/>
          </ac:spMkLst>
        </pc:spChg>
      </pc:sldChg>
      <pc:sldChg chg="addSp delSp modSp">
        <pc:chgData name="Andreas Tennhardt" userId="d553cf89-2cc7-4487-80f9-8c9754b795dd" providerId="ADAL" clId="{D33073B9-D143-4AB5-8E9F-7E8072289772}" dt="2020-03-30T06:42:19.775" v="11" actId="478"/>
        <pc:sldMkLst>
          <pc:docMk/>
          <pc:sldMk cId="3319803109" sldId="261"/>
        </pc:sldMkLst>
        <pc:spChg chg="add del mod">
          <ac:chgData name="Andreas Tennhardt" userId="d553cf89-2cc7-4487-80f9-8c9754b795dd" providerId="ADAL" clId="{D33073B9-D143-4AB5-8E9F-7E8072289772}" dt="2020-03-30T06:42:19.775" v="11" actId="478"/>
          <ac:spMkLst>
            <pc:docMk/>
            <pc:sldMk cId="3319803109" sldId="261"/>
            <ac:spMk id="3" creationId="{DE1EB77C-0C14-4DD4-A1E5-1127470C220F}"/>
          </ac:spMkLst>
        </pc:spChg>
        <pc:spChg chg="del">
          <ac:chgData name="Andreas Tennhardt" userId="d553cf89-2cc7-4487-80f9-8c9754b795dd" providerId="ADAL" clId="{D33073B9-D143-4AB5-8E9F-7E8072289772}" dt="2020-03-30T06:42:18.292" v="10" actId="478"/>
          <ac:spMkLst>
            <pc:docMk/>
            <pc:sldMk cId="3319803109" sldId="261"/>
            <ac:spMk id="21" creationId="{00000000-0000-0000-0000-000000000000}"/>
          </ac:spMkLst>
        </pc:spChg>
      </pc:sldChg>
      <pc:sldChg chg="delSp">
        <pc:chgData name="Andreas Tennhardt" userId="d553cf89-2cc7-4487-80f9-8c9754b795dd" providerId="ADAL" clId="{D33073B9-D143-4AB5-8E9F-7E8072289772}" dt="2020-03-30T06:42:14.359" v="9" actId="478"/>
        <pc:sldMkLst>
          <pc:docMk/>
          <pc:sldMk cId="42025389" sldId="262"/>
        </pc:sldMkLst>
        <pc:spChg chg="del">
          <ac:chgData name="Andreas Tennhardt" userId="d553cf89-2cc7-4487-80f9-8c9754b795dd" providerId="ADAL" clId="{D33073B9-D143-4AB5-8E9F-7E8072289772}" dt="2020-03-30T06:42:14.359" v="9" actId="478"/>
          <ac:spMkLst>
            <pc:docMk/>
            <pc:sldMk cId="42025389" sldId="262"/>
            <ac:spMk id="87" creationId="{00000000-0000-0000-0000-000000000000}"/>
          </ac:spMkLst>
        </pc:spChg>
      </pc:sldChg>
      <pc:sldChg chg="addSp delSp modSp">
        <pc:chgData name="Andreas Tennhardt" userId="d553cf89-2cc7-4487-80f9-8c9754b795dd" providerId="ADAL" clId="{D33073B9-D143-4AB5-8E9F-7E8072289772}" dt="2020-03-30T06:42:26.164" v="13" actId="478"/>
        <pc:sldMkLst>
          <pc:docMk/>
          <pc:sldMk cId="4426508" sldId="263"/>
        </pc:sldMkLst>
        <pc:spChg chg="add del mod">
          <ac:chgData name="Andreas Tennhardt" userId="d553cf89-2cc7-4487-80f9-8c9754b795dd" providerId="ADAL" clId="{D33073B9-D143-4AB5-8E9F-7E8072289772}" dt="2020-03-30T06:42:26.164" v="13" actId="478"/>
          <ac:spMkLst>
            <pc:docMk/>
            <pc:sldMk cId="4426508" sldId="263"/>
            <ac:spMk id="3" creationId="{F2B86AED-5F4B-48D3-B07A-CFD0252908A4}"/>
          </ac:spMkLst>
        </pc:spChg>
        <pc:spChg chg="del">
          <ac:chgData name="Andreas Tennhardt" userId="d553cf89-2cc7-4487-80f9-8c9754b795dd" providerId="ADAL" clId="{D33073B9-D143-4AB5-8E9F-7E8072289772}" dt="2020-03-30T06:42:24.908" v="12" actId="478"/>
          <ac:spMkLst>
            <pc:docMk/>
            <pc:sldMk cId="4426508" sldId="263"/>
            <ac:spMk id="21" creationId="{00000000-0000-0000-0000-000000000000}"/>
          </ac:spMkLst>
        </pc:spChg>
      </pc:sldChg>
      <pc:sldChg chg="addSp delSp modSp">
        <pc:chgData name="Andreas Tennhardt" userId="d553cf89-2cc7-4487-80f9-8c9754b795dd" providerId="ADAL" clId="{D33073B9-D143-4AB5-8E9F-7E8072289772}" dt="2020-03-30T06:42:33.572" v="17" actId="478"/>
        <pc:sldMkLst>
          <pc:docMk/>
          <pc:sldMk cId="3688522027" sldId="264"/>
        </pc:sldMkLst>
        <pc:spChg chg="add del mod">
          <ac:chgData name="Andreas Tennhardt" userId="d553cf89-2cc7-4487-80f9-8c9754b795dd" providerId="ADAL" clId="{D33073B9-D143-4AB5-8E9F-7E8072289772}" dt="2020-03-30T06:42:33.572" v="17" actId="478"/>
          <ac:spMkLst>
            <pc:docMk/>
            <pc:sldMk cId="3688522027" sldId="264"/>
            <ac:spMk id="3" creationId="{6427963E-1A90-48CE-884B-18373056083A}"/>
          </ac:spMkLst>
        </pc:spChg>
        <pc:spChg chg="del">
          <ac:chgData name="Andreas Tennhardt" userId="d553cf89-2cc7-4487-80f9-8c9754b795dd" providerId="ADAL" clId="{D33073B9-D143-4AB5-8E9F-7E8072289772}" dt="2020-03-30T06:42:32.144" v="16" actId="478"/>
          <ac:spMkLst>
            <pc:docMk/>
            <pc:sldMk cId="3688522027" sldId="264"/>
            <ac:spMk id="21" creationId="{00000000-0000-0000-0000-000000000000}"/>
          </ac:spMkLst>
        </pc:spChg>
      </pc:sldChg>
      <pc:sldChg chg="addSp delSp modSp">
        <pc:chgData name="Andreas Tennhardt" userId="d553cf89-2cc7-4487-80f9-8c9754b795dd" providerId="ADAL" clId="{D33073B9-D143-4AB5-8E9F-7E8072289772}" dt="2020-03-30T06:42:29.871" v="15" actId="478"/>
        <pc:sldMkLst>
          <pc:docMk/>
          <pc:sldMk cId="1095942704" sldId="265"/>
        </pc:sldMkLst>
        <pc:spChg chg="add del mod">
          <ac:chgData name="Andreas Tennhardt" userId="d553cf89-2cc7-4487-80f9-8c9754b795dd" providerId="ADAL" clId="{D33073B9-D143-4AB5-8E9F-7E8072289772}" dt="2020-03-30T06:42:29.871" v="15" actId="478"/>
          <ac:spMkLst>
            <pc:docMk/>
            <pc:sldMk cId="1095942704" sldId="265"/>
            <ac:spMk id="3" creationId="{B0335FC2-2D21-44B3-A570-6A2EAFC7AA4D}"/>
          </ac:spMkLst>
        </pc:spChg>
        <pc:spChg chg="del">
          <ac:chgData name="Andreas Tennhardt" userId="d553cf89-2cc7-4487-80f9-8c9754b795dd" providerId="ADAL" clId="{D33073B9-D143-4AB5-8E9F-7E8072289772}" dt="2020-03-30T06:42:28.621" v="14" actId="478"/>
          <ac:spMkLst>
            <pc:docMk/>
            <pc:sldMk cId="1095942704" sldId="265"/>
            <ac:spMk id="21" creationId="{00000000-0000-0000-0000-000000000000}"/>
          </ac:spMkLst>
        </pc:spChg>
      </pc:sldChg>
      <pc:sldChg chg="addSp delSp modSp">
        <pc:chgData name="Andreas Tennhardt" userId="d553cf89-2cc7-4487-80f9-8c9754b795dd" providerId="ADAL" clId="{D33073B9-D143-4AB5-8E9F-7E8072289772}" dt="2020-03-30T06:42:36.816" v="19" actId="478"/>
        <pc:sldMkLst>
          <pc:docMk/>
          <pc:sldMk cId="3365117685" sldId="266"/>
        </pc:sldMkLst>
        <pc:spChg chg="add del mod">
          <ac:chgData name="Andreas Tennhardt" userId="d553cf89-2cc7-4487-80f9-8c9754b795dd" providerId="ADAL" clId="{D33073B9-D143-4AB5-8E9F-7E8072289772}" dt="2020-03-30T06:42:36.816" v="19" actId="478"/>
          <ac:spMkLst>
            <pc:docMk/>
            <pc:sldMk cId="3365117685" sldId="266"/>
            <ac:spMk id="3" creationId="{28B96B6C-051E-4DCA-B8F0-AD894C33B484}"/>
          </ac:spMkLst>
        </pc:spChg>
        <pc:spChg chg="del">
          <ac:chgData name="Andreas Tennhardt" userId="d553cf89-2cc7-4487-80f9-8c9754b795dd" providerId="ADAL" clId="{D33073B9-D143-4AB5-8E9F-7E8072289772}" dt="2020-03-30T06:42:35.538" v="18" actId="478"/>
          <ac:spMkLst>
            <pc:docMk/>
            <pc:sldMk cId="3365117685" sldId="266"/>
            <ac:spMk id="21" creationId="{00000000-0000-0000-0000-000000000000}"/>
          </ac:spMkLst>
        </pc:spChg>
      </pc:sldChg>
      <pc:sldChg chg="addSp delSp modSp">
        <pc:chgData name="Andreas Tennhardt" userId="d553cf89-2cc7-4487-80f9-8c9754b795dd" providerId="ADAL" clId="{D33073B9-D143-4AB5-8E9F-7E8072289772}" dt="2020-03-30T06:42:41.243" v="21" actId="478"/>
        <pc:sldMkLst>
          <pc:docMk/>
          <pc:sldMk cId="2957559120" sldId="267"/>
        </pc:sldMkLst>
        <pc:spChg chg="add del mod">
          <ac:chgData name="Andreas Tennhardt" userId="d553cf89-2cc7-4487-80f9-8c9754b795dd" providerId="ADAL" clId="{D33073B9-D143-4AB5-8E9F-7E8072289772}" dt="2020-03-30T06:42:41.243" v="21" actId="478"/>
          <ac:spMkLst>
            <pc:docMk/>
            <pc:sldMk cId="2957559120" sldId="267"/>
            <ac:spMk id="6" creationId="{23BD1B73-7190-46FF-BD7B-BADE58D1039F}"/>
          </ac:spMkLst>
        </pc:spChg>
        <pc:spChg chg="del">
          <ac:chgData name="Andreas Tennhardt" userId="d553cf89-2cc7-4487-80f9-8c9754b795dd" providerId="ADAL" clId="{D33073B9-D143-4AB5-8E9F-7E8072289772}" dt="2020-03-30T06:42:39.830" v="20" actId="478"/>
          <ac:spMkLst>
            <pc:docMk/>
            <pc:sldMk cId="2957559120" sldId="267"/>
            <ac:spMk id="21" creationId="{00000000-0000-0000-0000-000000000000}"/>
          </ac:spMkLst>
        </pc:spChg>
      </pc:sldChg>
      <pc:sldChg chg="addSp delSp modSp">
        <pc:chgData name="Andreas Tennhardt" userId="d553cf89-2cc7-4487-80f9-8c9754b795dd" providerId="ADAL" clId="{D33073B9-D143-4AB5-8E9F-7E8072289772}" dt="2020-03-30T06:42:00.766" v="1" actId="478"/>
        <pc:sldMkLst>
          <pc:docMk/>
          <pc:sldMk cId="738904731" sldId="268"/>
        </pc:sldMkLst>
        <pc:spChg chg="add del mod">
          <ac:chgData name="Andreas Tennhardt" userId="d553cf89-2cc7-4487-80f9-8c9754b795dd" providerId="ADAL" clId="{D33073B9-D143-4AB5-8E9F-7E8072289772}" dt="2020-03-30T06:42:00.766" v="1" actId="478"/>
          <ac:spMkLst>
            <pc:docMk/>
            <pc:sldMk cId="738904731" sldId="268"/>
            <ac:spMk id="3" creationId="{24130417-99A2-4C48-B577-A921C6C81CB6}"/>
          </ac:spMkLst>
        </pc:spChg>
        <pc:spChg chg="del">
          <ac:chgData name="Andreas Tennhardt" userId="d553cf89-2cc7-4487-80f9-8c9754b795dd" providerId="ADAL" clId="{D33073B9-D143-4AB5-8E9F-7E8072289772}" dt="2020-03-30T06:41:59.445" v="0" actId="478"/>
          <ac:spMkLst>
            <pc:docMk/>
            <pc:sldMk cId="738904731" sldId="268"/>
            <ac:spMk id="9" creationId="{00000000-0000-0000-0000-000000000000}"/>
          </ac:spMkLst>
        </pc:spChg>
      </pc:sldChg>
    </pc:docChg>
  </pc:docChgLst>
  <pc:docChgLst>
    <pc:chgData name="Andreas Tennhardt" userId="d553cf89-2cc7-4487-80f9-8c9754b795dd" providerId="ADAL" clId="{BE60A106-75B8-4AF8-9148-B0FB8B3C79B8}"/>
    <pc:docChg chg="addSld delSld modSld">
      <pc:chgData name="Andreas Tennhardt" userId="d553cf89-2cc7-4487-80f9-8c9754b795dd" providerId="ADAL" clId="{BE60A106-75B8-4AF8-9148-B0FB8B3C79B8}" dt="2020-04-09T12:18:36.232" v="1" actId="2696"/>
      <pc:docMkLst>
        <pc:docMk/>
      </pc:docMkLst>
      <pc:sldChg chg="add setBg">
        <pc:chgData name="Andreas Tennhardt" userId="d553cf89-2cc7-4487-80f9-8c9754b795dd" providerId="ADAL" clId="{BE60A106-75B8-4AF8-9148-B0FB8B3C79B8}" dt="2020-04-09T12:18:07.075" v="0"/>
        <pc:sldMkLst>
          <pc:docMk/>
          <pc:sldMk cId="3780525803" sldId="376"/>
        </pc:sldMkLst>
      </pc:sldChg>
      <pc:sldChg chg="add">
        <pc:chgData name="Andreas Tennhardt" userId="d553cf89-2cc7-4487-80f9-8c9754b795dd" providerId="ADAL" clId="{BE60A106-75B8-4AF8-9148-B0FB8B3C79B8}" dt="2020-04-09T12:18:07.075" v="0"/>
        <pc:sldMkLst>
          <pc:docMk/>
          <pc:sldMk cId="3465698112" sldId="382"/>
        </pc:sldMkLst>
      </pc:sldChg>
      <pc:sldChg chg="add del">
        <pc:chgData name="Andreas Tennhardt" userId="d553cf89-2cc7-4487-80f9-8c9754b795dd" providerId="ADAL" clId="{BE60A106-75B8-4AF8-9148-B0FB8B3C79B8}" dt="2020-04-09T12:18:36.232" v="1" actId="2696"/>
        <pc:sldMkLst>
          <pc:docMk/>
          <pc:sldMk cId="3723808730" sldId="383"/>
        </pc:sldMkLst>
      </pc:sldChg>
      <pc:sldChg chg="add">
        <pc:chgData name="Andreas Tennhardt" userId="d553cf89-2cc7-4487-80f9-8c9754b795dd" providerId="ADAL" clId="{BE60A106-75B8-4AF8-9148-B0FB8B3C79B8}" dt="2020-04-09T12:18:07.075" v="0"/>
        <pc:sldMkLst>
          <pc:docMk/>
          <pc:sldMk cId="609807468" sldId="384"/>
        </pc:sldMkLst>
      </pc:sldChg>
    </pc:docChg>
  </pc:docChgLst>
  <pc:docChgLst>
    <pc:chgData name="Diana Voitel" userId="65da58ec-bd12-4ffb-80d9-f56856cfc0d1" providerId="ADAL" clId="{1B7D82AF-ADDB-45EC-A354-6D2565D817A2}"/>
    <pc:docChg chg="undo custSel modSld">
      <pc:chgData name="Diana Voitel" userId="65da58ec-bd12-4ffb-80d9-f56856cfc0d1" providerId="ADAL" clId="{1B7D82AF-ADDB-45EC-A354-6D2565D817A2}" dt="2020-04-07T08:10:41.414" v="378" actId="1076"/>
      <pc:docMkLst>
        <pc:docMk/>
      </pc:docMkLst>
      <pc:sldChg chg="addSp delSp modSp">
        <pc:chgData name="Diana Voitel" userId="65da58ec-bd12-4ffb-80d9-f56856cfc0d1" providerId="ADAL" clId="{1B7D82AF-ADDB-45EC-A354-6D2565D817A2}" dt="2020-04-07T08:03:45.144" v="337" actId="1035"/>
        <pc:sldMkLst>
          <pc:docMk/>
          <pc:sldMk cId="3052658702" sldId="257"/>
        </pc:sldMkLst>
        <pc:spChg chg="mod">
          <ac:chgData name="Diana Voitel" userId="65da58ec-bd12-4ffb-80d9-f56856cfc0d1" providerId="ADAL" clId="{1B7D82AF-ADDB-45EC-A354-6D2565D817A2}" dt="2020-04-07T08:03:45.144" v="337" actId="1035"/>
          <ac:spMkLst>
            <pc:docMk/>
            <pc:sldMk cId="3052658702" sldId="257"/>
            <ac:spMk id="36" creationId="{FDE64843-B0E2-4D6E-B509-F922BA086206}"/>
          </ac:spMkLst>
        </pc:spChg>
        <pc:spChg chg="mod topLvl">
          <ac:chgData name="Diana Voitel" userId="65da58ec-bd12-4ffb-80d9-f56856cfc0d1" providerId="ADAL" clId="{1B7D82AF-ADDB-45EC-A354-6D2565D817A2}" dt="2020-04-07T08:03:30.015" v="318" actId="164"/>
          <ac:spMkLst>
            <pc:docMk/>
            <pc:sldMk cId="3052658702" sldId="257"/>
            <ac:spMk id="40" creationId="{2DBEDFA8-AC12-4DE8-85AE-DF3AE9ACD07E}"/>
          </ac:spMkLst>
        </pc:spChg>
        <pc:grpChg chg="add mod">
          <ac:chgData name="Diana Voitel" userId="65da58ec-bd12-4ffb-80d9-f56856cfc0d1" providerId="ADAL" clId="{1B7D82AF-ADDB-45EC-A354-6D2565D817A2}" dt="2020-04-07T08:03:34.327" v="319" actId="1076"/>
          <ac:grpSpMkLst>
            <pc:docMk/>
            <pc:sldMk cId="3052658702" sldId="257"/>
            <ac:grpSpMk id="2" creationId="{175864DB-A78D-49EE-AC70-885ECF1FC8C7}"/>
          </ac:grpSpMkLst>
        </pc:grpChg>
        <pc:grpChg chg="mod">
          <ac:chgData name="Diana Voitel" userId="65da58ec-bd12-4ffb-80d9-f56856cfc0d1" providerId="ADAL" clId="{1B7D82AF-ADDB-45EC-A354-6D2565D817A2}" dt="2020-04-07T08:03:45.144" v="337" actId="1035"/>
          <ac:grpSpMkLst>
            <pc:docMk/>
            <pc:sldMk cId="3052658702" sldId="257"/>
            <ac:grpSpMk id="20" creationId="{00000000-0000-0000-0000-000000000000}"/>
          </ac:grpSpMkLst>
        </pc:grpChg>
        <pc:grpChg chg="mod">
          <ac:chgData name="Diana Voitel" userId="65da58ec-bd12-4ffb-80d9-f56856cfc0d1" providerId="ADAL" clId="{1B7D82AF-ADDB-45EC-A354-6D2565D817A2}" dt="2020-04-07T08:03:45.144" v="337" actId="1035"/>
          <ac:grpSpMkLst>
            <pc:docMk/>
            <pc:sldMk cId="3052658702" sldId="257"/>
            <ac:grpSpMk id="23" creationId="{00000000-0000-0000-0000-000000000000}"/>
          </ac:grpSpMkLst>
        </pc:grpChg>
        <pc:grpChg chg="mod">
          <ac:chgData name="Diana Voitel" userId="65da58ec-bd12-4ffb-80d9-f56856cfc0d1" providerId="ADAL" clId="{1B7D82AF-ADDB-45EC-A354-6D2565D817A2}" dt="2020-04-07T08:03:45.144" v="337" actId="1035"/>
          <ac:grpSpMkLst>
            <pc:docMk/>
            <pc:sldMk cId="3052658702" sldId="257"/>
            <ac:grpSpMk id="26" creationId="{00000000-0000-0000-0000-000000000000}"/>
          </ac:grpSpMkLst>
        </pc:grpChg>
        <pc:grpChg chg="mod">
          <ac:chgData name="Diana Voitel" userId="65da58ec-bd12-4ffb-80d9-f56856cfc0d1" providerId="ADAL" clId="{1B7D82AF-ADDB-45EC-A354-6D2565D817A2}" dt="2020-04-07T08:03:45.144" v="337" actId="1035"/>
          <ac:grpSpMkLst>
            <pc:docMk/>
            <pc:sldMk cId="3052658702" sldId="257"/>
            <ac:grpSpMk id="30" creationId="{00000000-0000-0000-0000-000000000000}"/>
          </ac:grpSpMkLst>
        </pc:grpChg>
        <pc:grpChg chg="del">
          <ac:chgData name="Diana Voitel" userId="65da58ec-bd12-4ffb-80d9-f56856cfc0d1" providerId="ADAL" clId="{1B7D82AF-ADDB-45EC-A354-6D2565D817A2}" dt="2020-04-07T08:03:27.415" v="317" actId="165"/>
          <ac:grpSpMkLst>
            <pc:docMk/>
            <pc:sldMk cId="3052658702" sldId="257"/>
            <ac:grpSpMk id="38" creationId="{00000000-0000-0000-0000-000000000000}"/>
          </ac:grpSpMkLst>
        </pc:grpChg>
        <pc:grpChg chg="mod topLvl">
          <ac:chgData name="Diana Voitel" userId="65da58ec-bd12-4ffb-80d9-f56856cfc0d1" providerId="ADAL" clId="{1B7D82AF-ADDB-45EC-A354-6D2565D817A2}" dt="2020-04-07T08:03:30.015" v="318" actId="164"/>
          <ac:grpSpMkLst>
            <pc:docMk/>
            <pc:sldMk cId="3052658702" sldId="257"/>
            <ac:grpSpMk id="39" creationId="{00000000-0000-0000-0000-000000000000}"/>
          </ac:grpSpMkLst>
        </pc:grpChg>
        <pc:picChg chg="mod">
          <ac:chgData name="Diana Voitel" userId="65da58ec-bd12-4ffb-80d9-f56856cfc0d1" providerId="ADAL" clId="{1B7D82AF-ADDB-45EC-A354-6D2565D817A2}" dt="2020-04-07T08:03:45.144" v="337" actId="1035"/>
          <ac:picMkLst>
            <pc:docMk/>
            <pc:sldMk cId="3052658702" sldId="257"/>
            <ac:picMk id="19" creationId="{1336606D-FB6B-4730-8F6B-E34AFC549BCF}"/>
          </ac:picMkLst>
        </pc:picChg>
        <pc:picChg chg="mod">
          <ac:chgData name="Diana Voitel" userId="65da58ec-bd12-4ffb-80d9-f56856cfc0d1" providerId="ADAL" clId="{1B7D82AF-ADDB-45EC-A354-6D2565D817A2}" dt="2020-04-07T08:03:45.144" v="337" actId="1035"/>
          <ac:picMkLst>
            <pc:docMk/>
            <pc:sldMk cId="3052658702" sldId="257"/>
            <ac:picMk id="37" creationId="{00000000-0000-0000-0000-000000000000}"/>
          </ac:picMkLst>
        </pc:picChg>
      </pc:sldChg>
      <pc:sldChg chg="addSp delSp modSp">
        <pc:chgData name="Diana Voitel" userId="65da58ec-bd12-4ffb-80d9-f56856cfc0d1" providerId="ADAL" clId="{1B7D82AF-ADDB-45EC-A354-6D2565D817A2}" dt="2020-04-07T08:03:05.542" v="316" actId="1035"/>
        <pc:sldMkLst>
          <pc:docMk/>
          <pc:sldMk cId="3260975857" sldId="259"/>
        </pc:sldMkLst>
        <pc:spChg chg="mod">
          <ac:chgData name="Diana Voitel" userId="65da58ec-bd12-4ffb-80d9-f56856cfc0d1" providerId="ADAL" clId="{1B7D82AF-ADDB-45EC-A354-6D2565D817A2}" dt="2020-04-07T08:03:05.542" v="316" actId="1035"/>
          <ac:spMkLst>
            <pc:docMk/>
            <pc:sldMk cId="3260975857" sldId="259"/>
            <ac:spMk id="43" creationId="{FDE64843-B0E2-4D6E-B509-F922BA086206}"/>
          </ac:spMkLst>
        </pc:spChg>
        <pc:spChg chg="mod topLvl">
          <ac:chgData name="Diana Voitel" userId="65da58ec-bd12-4ffb-80d9-f56856cfc0d1" providerId="ADAL" clId="{1B7D82AF-ADDB-45EC-A354-6D2565D817A2}" dt="2020-04-07T08:02:41.026" v="280" actId="164"/>
          <ac:spMkLst>
            <pc:docMk/>
            <pc:sldMk cId="3260975857" sldId="259"/>
            <ac:spMk id="81" creationId="{2DBEDFA8-AC12-4DE8-85AE-DF3AE9ACD07E}"/>
          </ac:spMkLst>
        </pc:spChg>
        <pc:grpChg chg="add mod">
          <ac:chgData name="Diana Voitel" userId="65da58ec-bd12-4ffb-80d9-f56856cfc0d1" providerId="ADAL" clId="{1B7D82AF-ADDB-45EC-A354-6D2565D817A2}" dt="2020-04-07T08:02:45.615" v="281" actId="1076"/>
          <ac:grpSpMkLst>
            <pc:docMk/>
            <pc:sldMk cId="3260975857" sldId="259"/>
            <ac:grpSpMk id="2" creationId="{07FAF859-A5F4-4A12-8309-8E4652007827}"/>
          </ac:grpSpMkLst>
        </pc:grpChg>
        <pc:grpChg chg="mod">
          <ac:chgData name="Diana Voitel" userId="65da58ec-bd12-4ffb-80d9-f56856cfc0d1" providerId="ADAL" clId="{1B7D82AF-ADDB-45EC-A354-6D2565D817A2}" dt="2020-04-07T08:03:05.542" v="316" actId="1035"/>
          <ac:grpSpMkLst>
            <pc:docMk/>
            <pc:sldMk cId="3260975857" sldId="259"/>
            <ac:grpSpMk id="35" creationId="{00000000-0000-0000-0000-000000000000}"/>
          </ac:grpSpMkLst>
        </pc:grpChg>
        <pc:grpChg chg="mod">
          <ac:chgData name="Diana Voitel" userId="65da58ec-bd12-4ffb-80d9-f56856cfc0d1" providerId="ADAL" clId="{1B7D82AF-ADDB-45EC-A354-6D2565D817A2}" dt="2020-04-07T08:03:05.542" v="316" actId="1035"/>
          <ac:grpSpMkLst>
            <pc:docMk/>
            <pc:sldMk cId="3260975857" sldId="259"/>
            <ac:grpSpMk id="36" creationId="{00000000-0000-0000-0000-000000000000}"/>
          </ac:grpSpMkLst>
        </pc:grpChg>
        <pc:grpChg chg="mod">
          <ac:chgData name="Diana Voitel" userId="65da58ec-bd12-4ffb-80d9-f56856cfc0d1" providerId="ADAL" clId="{1B7D82AF-ADDB-45EC-A354-6D2565D817A2}" dt="2020-04-07T08:03:05.542" v="316" actId="1035"/>
          <ac:grpSpMkLst>
            <pc:docMk/>
            <pc:sldMk cId="3260975857" sldId="259"/>
            <ac:grpSpMk id="66" creationId="{00000000-0000-0000-0000-000000000000}"/>
          </ac:grpSpMkLst>
        </pc:grpChg>
        <pc:grpChg chg="mod">
          <ac:chgData name="Diana Voitel" userId="65da58ec-bd12-4ffb-80d9-f56856cfc0d1" providerId="ADAL" clId="{1B7D82AF-ADDB-45EC-A354-6D2565D817A2}" dt="2020-04-07T08:03:05.542" v="316" actId="1035"/>
          <ac:grpSpMkLst>
            <pc:docMk/>
            <pc:sldMk cId="3260975857" sldId="259"/>
            <ac:grpSpMk id="72" creationId="{00000000-0000-0000-0000-000000000000}"/>
          </ac:grpSpMkLst>
        </pc:grpChg>
        <pc:grpChg chg="del">
          <ac:chgData name="Diana Voitel" userId="65da58ec-bd12-4ffb-80d9-f56856cfc0d1" providerId="ADAL" clId="{1B7D82AF-ADDB-45EC-A354-6D2565D817A2}" dt="2020-04-07T08:02:38.244" v="279" actId="165"/>
          <ac:grpSpMkLst>
            <pc:docMk/>
            <pc:sldMk cId="3260975857" sldId="259"/>
            <ac:grpSpMk id="79" creationId="{00000000-0000-0000-0000-000000000000}"/>
          </ac:grpSpMkLst>
        </pc:grpChg>
        <pc:grpChg chg="mod topLvl">
          <ac:chgData name="Diana Voitel" userId="65da58ec-bd12-4ffb-80d9-f56856cfc0d1" providerId="ADAL" clId="{1B7D82AF-ADDB-45EC-A354-6D2565D817A2}" dt="2020-04-07T08:02:41.026" v="280" actId="164"/>
          <ac:grpSpMkLst>
            <pc:docMk/>
            <pc:sldMk cId="3260975857" sldId="259"/>
            <ac:grpSpMk id="80" creationId="{00000000-0000-0000-0000-000000000000}"/>
          </ac:grpSpMkLst>
        </pc:grpChg>
        <pc:picChg chg="mod">
          <ac:chgData name="Diana Voitel" userId="65da58ec-bd12-4ffb-80d9-f56856cfc0d1" providerId="ADAL" clId="{1B7D82AF-ADDB-45EC-A354-6D2565D817A2}" dt="2020-04-07T08:03:05.542" v="316" actId="1035"/>
          <ac:picMkLst>
            <pc:docMk/>
            <pc:sldMk cId="3260975857" sldId="259"/>
            <ac:picMk id="24" creationId="{9B6299CA-021D-4DC4-B482-1F7F4968D1EF}"/>
          </ac:picMkLst>
        </pc:picChg>
        <pc:picChg chg="mod">
          <ac:chgData name="Diana Voitel" userId="65da58ec-bd12-4ffb-80d9-f56856cfc0d1" providerId="ADAL" clId="{1B7D82AF-ADDB-45EC-A354-6D2565D817A2}" dt="2020-04-07T08:03:05.542" v="316" actId="1035"/>
          <ac:picMkLst>
            <pc:docMk/>
            <pc:sldMk cId="3260975857" sldId="259"/>
            <ac:picMk id="25" creationId="{952786F2-AA8B-46C8-B8C9-4F1864E3AF78}"/>
          </ac:picMkLst>
        </pc:picChg>
        <pc:picChg chg="mod">
          <ac:chgData name="Diana Voitel" userId="65da58ec-bd12-4ffb-80d9-f56856cfc0d1" providerId="ADAL" clId="{1B7D82AF-ADDB-45EC-A354-6D2565D817A2}" dt="2020-04-07T08:03:05.542" v="316" actId="1035"/>
          <ac:picMkLst>
            <pc:docMk/>
            <pc:sldMk cId="3260975857" sldId="259"/>
            <ac:picMk id="46" creationId="{00000000-0000-0000-0000-000000000000}"/>
          </ac:picMkLst>
        </pc:picChg>
        <pc:picChg chg="mod">
          <ac:chgData name="Diana Voitel" userId="65da58ec-bd12-4ffb-80d9-f56856cfc0d1" providerId="ADAL" clId="{1B7D82AF-ADDB-45EC-A354-6D2565D817A2}" dt="2020-04-07T08:03:05.542" v="316" actId="1035"/>
          <ac:picMkLst>
            <pc:docMk/>
            <pc:sldMk cId="3260975857" sldId="259"/>
            <ac:picMk id="47" creationId="{1336606D-FB6B-4730-8F6B-E34AFC549BCF}"/>
          </ac:picMkLst>
        </pc:picChg>
        <pc:picChg chg="mod">
          <ac:chgData name="Diana Voitel" userId="65da58ec-bd12-4ffb-80d9-f56856cfc0d1" providerId="ADAL" clId="{1B7D82AF-ADDB-45EC-A354-6D2565D817A2}" dt="2020-04-07T08:03:05.542" v="316" actId="1035"/>
          <ac:picMkLst>
            <pc:docMk/>
            <pc:sldMk cId="3260975857" sldId="259"/>
            <ac:picMk id="85" creationId="{00000000-0000-0000-0000-000000000000}"/>
          </ac:picMkLst>
        </pc:picChg>
        <pc:cxnChg chg="mod">
          <ac:chgData name="Diana Voitel" userId="65da58ec-bd12-4ffb-80d9-f56856cfc0d1" providerId="ADAL" clId="{1B7D82AF-ADDB-45EC-A354-6D2565D817A2}" dt="2020-04-07T08:03:05.542" v="316" actId="1035"/>
          <ac:cxnSpMkLst>
            <pc:docMk/>
            <pc:sldMk cId="3260975857" sldId="259"/>
            <ac:cxnSpMk id="20" creationId="{B2D118E3-7105-431E-BD3B-0E24DAEB9611}"/>
          </ac:cxnSpMkLst>
        </pc:cxnChg>
        <pc:cxnChg chg="mod">
          <ac:chgData name="Diana Voitel" userId="65da58ec-bd12-4ffb-80d9-f56856cfc0d1" providerId="ADAL" clId="{1B7D82AF-ADDB-45EC-A354-6D2565D817A2}" dt="2020-04-07T08:03:05.542" v="316" actId="1035"/>
          <ac:cxnSpMkLst>
            <pc:docMk/>
            <pc:sldMk cId="3260975857" sldId="259"/>
            <ac:cxnSpMk id="21" creationId="{673476BD-DD3C-4D93-9D8B-03EA913D1C4D}"/>
          </ac:cxnSpMkLst>
        </pc:cxnChg>
        <pc:cxnChg chg="mod">
          <ac:chgData name="Diana Voitel" userId="65da58ec-bd12-4ffb-80d9-f56856cfc0d1" providerId="ADAL" clId="{1B7D82AF-ADDB-45EC-A354-6D2565D817A2}" dt="2020-04-07T08:03:05.542" v="316" actId="1035"/>
          <ac:cxnSpMkLst>
            <pc:docMk/>
            <pc:sldMk cId="3260975857" sldId="259"/>
            <ac:cxnSpMk id="22" creationId="{2A831FC0-4FB9-420A-878F-D286629B972D}"/>
          </ac:cxnSpMkLst>
        </pc:cxnChg>
        <pc:cxnChg chg="mod">
          <ac:chgData name="Diana Voitel" userId="65da58ec-bd12-4ffb-80d9-f56856cfc0d1" providerId="ADAL" clId="{1B7D82AF-ADDB-45EC-A354-6D2565D817A2}" dt="2020-04-07T08:03:05.542" v="316" actId="1035"/>
          <ac:cxnSpMkLst>
            <pc:docMk/>
            <pc:sldMk cId="3260975857" sldId="259"/>
            <ac:cxnSpMk id="23" creationId="{20871C3E-5737-44A1-8B6B-F4541555B96F}"/>
          </ac:cxnSpMkLst>
        </pc:cxnChg>
      </pc:sldChg>
      <pc:sldChg chg="modSp">
        <pc:chgData name="Diana Voitel" userId="65da58ec-bd12-4ffb-80d9-f56856cfc0d1" providerId="ADAL" clId="{1B7D82AF-ADDB-45EC-A354-6D2565D817A2}" dt="2020-04-07T08:01:58.559" v="275" actId="1035"/>
        <pc:sldMkLst>
          <pc:docMk/>
          <pc:sldMk cId="3319803109" sldId="261"/>
        </pc:sldMkLst>
        <pc:spChg chg="mod">
          <ac:chgData name="Diana Voitel" userId="65da58ec-bd12-4ffb-80d9-f56856cfc0d1" providerId="ADAL" clId="{1B7D82AF-ADDB-45EC-A354-6D2565D817A2}" dt="2020-04-07T08:01:58.559" v="275" actId="1035"/>
          <ac:spMkLst>
            <pc:docMk/>
            <pc:sldMk cId="3319803109" sldId="261"/>
            <ac:spMk id="36" creationId="{FDE64843-B0E2-4D6E-B509-F922BA086206}"/>
          </ac:spMkLst>
        </pc:spChg>
        <pc:grpChg chg="mod">
          <ac:chgData name="Diana Voitel" userId="65da58ec-bd12-4ffb-80d9-f56856cfc0d1" providerId="ADAL" clId="{1B7D82AF-ADDB-45EC-A354-6D2565D817A2}" dt="2020-04-07T08:01:44.253" v="249" actId="1076"/>
          <ac:grpSpMkLst>
            <pc:docMk/>
            <pc:sldMk cId="3319803109" sldId="261"/>
            <ac:grpSpMk id="14" creationId="{00000000-0000-0000-0000-000000000000}"/>
          </ac:grpSpMkLst>
        </pc:grpChg>
        <pc:grpChg chg="mod">
          <ac:chgData name="Diana Voitel" userId="65da58ec-bd12-4ffb-80d9-f56856cfc0d1" providerId="ADAL" clId="{1B7D82AF-ADDB-45EC-A354-6D2565D817A2}" dt="2020-04-07T08:01:58.559" v="275" actId="1035"/>
          <ac:grpSpMkLst>
            <pc:docMk/>
            <pc:sldMk cId="3319803109" sldId="261"/>
            <ac:grpSpMk id="23" creationId="{00000000-0000-0000-0000-000000000000}"/>
          </ac:grpSpMkLst>
        </pc:grpChg>
        <pc:grpChg chg="mod">
          <ac:chgData name="Diana Voitel" userId="65da58ec-bd12-4ffb-80d9-f56856cfc0d1" providerId="ADAL" clId="{1B7D82AF-ADDB-45EC-A354-6D2565D817A2}" dt="2020-04-07T08:01:58.559" v="275" actId="1035"/>
          <ac:grpSpMkLst>
            <pc:docMk/>
            <pc:sldMk cId="3319803109" sldId="261"/>
            <ac:grpSpMk id="29" creationId="{00000000-0000-0000-0000-000000000000}"/>
          </ac:grpSpMkLst>
        </pc:grpChg>
        <pc:picChg chg="mod">
          <ac:chgData name="Diana Voitel" userId="65da58ec-bd12-4ffb-80d9-f56856cfc0d1" providerId="ADAL" clId="{1B7D82AF-ADDB-45EC-A354-6D2565D817A2}" dt="2020-04-07T08:01:58.559" v="275" actId="1035"/>
          <ac:picMkLst>
            <pc:docMk/>
            <pc:sldMk cId="3319803109" sldId="261"/>
            <ac:picMk id="11" creationId="{9F1924B6-6469-484B-A8F8-64EE61439C5A}"/>
          </ac:picMkLst>
        </pc:picChg>
        <pc:picChg chg="mod">
          <ac:chgData name="Diana Voitel" userId="65da58ec-bd12-4ffb-80d9-f56856cfc0d1" providerId="ADAL" clId="{1B7D82AF-ADDB-45EC-A354-6D2565D817A2}" dt="2020-04-07T08:01:58.559" v="275" actId="1035"/>
          <ac:picMkLst>
            <pc:docMk/>
            <pc:sldMk cId="3319803109" sldId="261"/>
            <ac:picMk id="12" creationId="{7483BE62-10E4-4C51-AC52-D71DD653050A}"/>
          </ac:picMkLst>
        </pc:picChg>
        <pc:picChg chg="mod">
          <ac:chgData name="Diana Voitel" userId="65da58ec-bd12-4ffb-80d9-f56856cfc0d1" providerId="ADAL" clId="{1B7D82AF-ADDB-45EC-A354-6D2565D817A2}" dt="2020-04-07T08:01:58.559" v="275" actId="1035"/>
          <ac:picMkLst>
            <pc:docMk/>
            <pc:sldMk cId="3319803109" sldId="261"/>
            <ac:picMk id="13" creationId="{9B6299CA-021D-4DC4-B482-1F7F4968D1EF}"/>
          </ac:picMkLst>
        </pc:picChg>
      </pc:sldChg>
      <pc:sldChg chg="addSp delSp modSp">
        <pc:chgData name="Diana Voitel" userId="65da58ec-bd12-4ffb-80d9-f56856cfc0d1" providerId="ADAL" clId="{1B7D82AF-ADDB-45EC-A354-6D2565D817A2}" dt="2020-04-07T08:02:21.382" v="278" actId="1076"/>
        <pc:sldMkLst>
          <pc:docMk/>
          <pc:sldMk cId="42025389" sldId="262"/>
        </pc:sldMkLst>
        <pc:spChg chg="mod topLvl">
          <ac:chgData name="Diana Voitel" userId="65da58ec-bd12-4ffb-80d9-f56856cfc0d1" providerId="ADAL" clId="{1B7D82AF-ADDB-45EC-A354-6D2565D817A2}" dt="2020-04-07T08:02:16.676" v="277" actId="164"/>
          <ac:spMkLst>
            <pc:docMk/>
            <pc:sldMk cId="42025389" sldId="262"/>
            <ac:spMk id="51" creationId="{2DBEDFA8-AC12-4DE8-85AE-DF3AE9ACD07E}"/>
          </ac:spMkLst>
        </pc:spChg>
        <pc:grpChg chg="add mod">
          <ac:chgData name="Diana Voitel" userId="65da58ec-bd12-4ffb-80d9-f56856cfc0d1" providerId="ADAL" clId="{1B7D82AF-ADDB-45EC-A354-6D2565D817A2}" dt="2020-04-07T08:02:21.382" v="278" actId="1076"/>
          <ac:grpSpMkLst>
            <pc:docMk/>
            <pc:sldMk cId="42025389" sldId="262"/>
            <ac:grpSpMk id="2" creationId="{017F79A8-083D-4BF2-88C4-68E0C48FE6D0}"/>
          </ac:grpSpMkLst>
        </pc:grpChg>
        <pc:grpChg chg="del">
          <ac:chgData name="Diana Voitel" userId="65da58ec-bd12-4ffb-80d9-f56856cfc0d1" providerId="ADAL" clId="{1B7D82AF-ADDB-45EC-A354-6D2565D817A2}" dt="2020-04-07T08:02:14.270" v="276" actId="165"/>
          <ac:grpSpMkLst>
            <pc:docMk/>
            <pc:sldMk cId="42025389" sldId="262"/>
            <ac:grpSpMk id="49" creationId="{00000000-0000-0000-0000-000000000000}"/>
          </ac:grpSpMkLst>
        </pc:grpChg>
        <pc:grpChg chg="mod topLvl">
          <ac:chgData name="Diana Voitel" userId="65da58ec-bd12-4ffb-80d9-f56856cfc0d1" providerId="ADAL" clId="{1B7D82AF-ADDB-45EC-A354-6D2565D817A2}" dt="2020-04-07T08:02:16.676" v="277" actId="164"/>
          <ac:grpSpMkLst>
            <pc:docMk/>
            <pc:sldMk cId="42025389" sldId="262"/>
            <ac:grpSpMk id="50" creationId="{00000000-0000-0000-0000-000000000000}"/>
          </ac:grpSpMkLst>
        </pc:grpChg>
      </pc:sldChg>
      <pc:sldChg chg="addSp delSp modSp">
        <pc:chgData name="Diana Voitel" userId="65da58ec-bd12-4ffb-80d9-f56856cfc0d1" providerId="ADAL" clId="{1B7D82AF-ADDB-45EC-A354-6D2565D817A2}" dt="2020-04-07T08:01:33.142" v="232" actId="1035"/>
        <pc:sldMkLst>
          <pc:docMk/>
          <pc:sldMk cId="4426508" sldId="263"/>
        </pc:sldMkLst>
        <pc:spChg chg="mod topLvl">
          <ac:chgData name="Diana Voitel" userId="65da58ec-bd12-4ffb-80d9-f56856cfc0d1" providerId="ADAL" clId="{1B7D82AF-ADDB-45EC-A354-6D2565D817A2}" dt="2020-04-07T08:01:15.288" v="205" actId="164"/>
          <ac:spMkLst>
            <pc:docMk/>
            <pc:sldMk cId="4426508" sldId="263"/>
            <ac:spMk id="16" creationId="{2DBEDFA8-AC12-4DE8-85AE-DF3AE9ACD07E}"/>
          </ac:spMkLst>
        </pc:spChg>
        <pc:spChg chg="mod">
          <ac:chgData name="Diana Voitel" userId="65da58ec-bd12-4ffb-80d9-f56856cfc0d1" providerId="ADAL" clId="{1B7D82AF-ADDB-45EC-A354-6D2565D817A2}" dt="2020-04-07T08:01:33.142" v="232" actId="1035"/>
          <ac:spMkLst>
            <pc:docMk/>
            <pc:sldMk cId="4426508" sldId="263"/>
            <ac:spMk id="43" creationId="{FDE64843-B0E2-4D6E-B509-F922BA086206}"/>
          </ac:spMkLst>
        </pc:spChg>
        <pc:grpChg chg="add mod">
          <ac:chgData name="Diana Voitel" userId="65da58ec-bd12-4ffb-80d9-f56856cfc0d1" providerId="ADAL" clId="{1B7D82AF-ADDB-45EC-A354-6D2565D817A2}" dt="2020-04-07T08:01:21.214" v="222" actId="1076"/>
          <ac:grpSpMkLst>
            <pc:docMk/>
            <pc:sldMk cId="4426508" sldId="263"/>
            <ac:grpSpMk id="2" creationId="{8D25DE9C-B961-4192-8774-598B565B592E}"/>
          </ac:grpSpMkLst>
        </pc:grpChg>
        <pc:grpChg chg="del">
          <ac:chgData name="Diana Voitel" userId="65da58ec-bd12-4ffb-80d9-f56856cfc0d1" providerId="ADAL" clId="{1B7D82AF-ADDB-45EC-A354-6D2565D817A2}" dt="2020-04-07T08:01:13.071" v="204" actId="165"/>
          <ac:grpSpMkLst>
            <pc:docMk/>
            <pc:sldMk cId="4426508" sldId="263"/>
            <ac:grpSpMk id="14" creationId="{00000000-0000-0000-0000-000000000000}"/>
          </ac:grpSpMkLst>
        </pc:grpChg>
        <pc:grpChg chg="mod topLvl">
          <ac:chgData name="Diana Voitel" userId="65da58ec-bd12-4ffb-80d9-f56856cfc0d1" providerId="ADAL" clId="{1B7D82AF-ADDB-45EC-A354-6D2565D817A2}" dt="2020-04-07T08:01:15.288" v="205" actId="164"/>
          <ac:grpSpMkLst>
            <pc:docMk/>
            <pc:sldMk cId="4426508" sldId="263"/>
            <ac:grpSpMk id="15" creationId="{00000000-0000-0000-0000-000000000000}"/>
          </ac:grpSpMkLst>
        </pc:grpChg>
        <pc:grpChg chg="mod">
          <ac:chgData name="Diana Voitel" userId="65da58ec-bd12-4ffb-80d9-f56856cfc0d1" providerId="ADAL" clId="{1B7D82AF-ADDB-45EC-A354-6D2565D817A2}" dt="2020-04-07T08:01:33.142" v="232" actId="1035"/>
          <ac:grpSpMkLst>
            <pc:docMk/>
            <pc:sldMk cId="4426508" sldId="263"/>
            <ac:grpSpMk id="37" creationId="{00000000-0000-0000-0000-000000000000}"/>
          </ac:grpSpMkLst>
        </pc:grpChg>
        <pc:picChg chg="mod">
          <ac:chgData name="Diana Voitel" userId="65da58ec-bd12-4ffb-80d9-f56856cfc0d1" providerId="ADAL" clId="{1B7D82AF-ADDB-45EC-A354-6D2565D817A2}" dt="2020-04-07T08:01:33.142" v="232" actId="1035"/>
          <ac:picMkLst>
            <pc:docMk/>
            <pc:sldMk cId="4426508" sldId="263"/>
            <ac:picMk id="35" creationId="{18FC3426-CA9F-4CD8-A002-B9C7E71432D2}"/>
          </ac:picMkLst>
        </pc:picChg>
      </pc:sldChg>
      <pc:sldChg chg="addSp delSp modSp">
        <pc:chgData name="Diana Voitel" userId="65da58ec-bd12-4ffb-80d9-f56856cfc0d1" providerId="ADAL" clId="{1B7D82AF-ADDB-45EC-A354-6D2565D817A2}" dt="2020-04-07T07:58:43.707" v="168" actId="1076"/>
        <pc:sldMkLst>
          <pc:docMk/>
          <pc:sldMk cId="3688522027" sldId="264"/>
        </pc:sldMkLst>
        <pc:spChg chg="mod topLvl">
          <ac:chgData name="Diana Voitel" userId="65da58ec-bd12-4ffb-80d9-f56856cfc0d1" providerId="ADAL" clId="{1B7D82AF-ADDB-45EC-A354-6D2565D817A2}" dt="2020-04-07T07:58:39.031" v="157" actId="164"/>
          <ac:spMkLst>
            <pc:docMk/>
            <pc:sldMk cId="3688522027" sldId="264"/>
            <ac:spMk id="16" creationId="{2DBEDFA8-AC12-4DE8-85AE-DF3AE9ACD07E}"/>
          </ac:spMkLst>
        </pc:spChg>
        <pc:grpChg chg="add mod">
          <ac:chgData name="Diana Voitel" userId="65da58ec-bd12-4ffb-80d9-f56856cfc0d1" providerId="ADAL" clId="{1B7D82AF-ADDB-45EC-A354-6D2565D817A2}" dt="2020-04-07T07:58:43.707" v="168" actId="1076"/>
          <ac:grpSpMkLst>
            <pc:docMk/>
            <pc:sldMk cId="3688522027" sldId="264"/>
            <ac:grpSpMk id="2" creationId="{7F1FCB64-FC3F-4E8F-96E8-948715099AF5}"/>
          </ac:grpSpMkLst>
        </pc:grpChg>
        <pc:grpChg chg="del mod">
          <ac:chgData name="Diana Voitel" userId="65da58ec-bd12-4ffb-80d9-f56856cfc0d1" providerId="ADAL" clId="{1B7D82AF-ADDB-45EC-A354-6D2565D817A2}" dt="2020-04-07T07:58:36.286" v="156" actId="165"/>
          <ac:grpSpMkLst>
            <pc:docMk/>
            <pc:sldMk cId="3688522027" sldId="264"/>
            <ac:grpSpMk id="14" creationId="{00000000-0000-0000-0000-000000000000}"/>
          </ac:grpSpMkLst>
        </pc:grpChg>
        <pc:grpChg chg="mod topLvl">
          <ac:chgData name="Diana Voitel" userId="65da58ec-bd12-4ffb-80d9-f56856cfc0d1" providerId="ADAL" clId="{1B7D82AF-ADDB-45EC-A354-6D2565D817A2}" dt="2020-04-07T07:58:39.031" v="157" actId="164"/>
          <ac:grpSpMkLst>
            <pc:docMk/>
            <pc:sldMk cId="3688522027" sldId="264"/>
            <ac:grpSpMk id="15" creationId="{00000000-0000-0000-0000-000000000000}"/>
          </ac:grpSpMkLst>
        </pc:grpChg>
        <pc:grpChg chg="mod">
          <ac:chgData name="Diana Voitel" userId="65da58ec-bd12-4ffb-80d9-f56856cfc0d1" providerId="ADAL" clId="{1B7D82AF-ADDB-45EC-A354-6D2565D817A2}" dt="2020-04-07T07:58:09.030" v="143" actId="1035"/>
          <ac:grpSpMkLst>
            <pc:docMk/>
            <pc:sldMk cId="3688522027" sldId="264"/>
            <ac:grpSpMk id="24" creationId="{00000000-0000-0000-0000-000000000000}"/>
          </ac:grpSpMkLst>
        </pc:grpChg>
        <pc:grpChg chg="mod">
          <ac:chgData name="Diana Voitel" userId="65da58ec-bd12-4ffb-80d9-f56856cfc0d1" providerId="ADAL" clId="{1B7D82AF-ADDB-45EC-A354-6D2565D817A2}" dt="2020-04-07T07:58:09.030" v="143" actId="1035"/>
          <ac:grpSpMkLst>
            <pc:docMk/>
            <pc:sldMk cId="3688522027" sldId="264"/>
            <ac:grpSpMk id="30" creationId="{00000000-0000-0000-0000-000000000000}"/>
          </ac:grpSpMkLst>
        </pc:grpChg>
        <pc:picChg chg="mod">
          <ac:chgData name="Diana Voitel" userId="65da58ec-bd12-4ffb-80d9-f56856cfc0d1" providerId="ADAL" clId="{1B7D82AF-ADDB-45EC-A354-6D2565D817A2}" dt="2020-04-07T07:58:09.030" v="143" actId="1035"/>
          <ac:picMkLst>
            <pc:docMk/>
            <pc:sldMk cId="3688522027" sldId="264"/>
            <ac:picMk id="22" creationId="{9AE2D1B7-F5FA-4781-95BC-42195651BDB1}"/>
          </ac:picMkLst>
        </pc:picChg>
        <pc:picChg chg="mod">
          <ac:chgData name="Diana Voitel" userId="65da58ec-bd12-4ffb-80d9-f56856cfc0d1" providerId="ADAL" clId="{1B7D82AF-ADDB-45EC-A354-6D2565D817A2}" dt="2020-04-07T07:58:09.030" v="143" actId="1035"/>
          <ac:picMkLst>
            <pc:docMk/>
            <pc:sldMk cId="3688522027" sldId="264"/>
            <ac:picMk id="23" creationId="{B33002D5-91EB-49AC-A046-6B83A6B62A08}"/>
          </ac:picMkLst>
        </pc:picChg>
      </pc:sldChg>
      <pc:sldChg chg="addSp delSp modSp">
        <pc:chgData name="Diana Voitel" userId="65da58ec-bd12-4ffb-80d9-f56856cfc0d1" providerId="ADAL" clId="{1B7D82AF-ADDB-45EC-A354-6D2565D817A2}" dt="2020-04-07T08:01:03.727" v="203" actId="1036"/>
        <pc:sldMkLst>
          <pc:docMk/>
          <pc:sldMk cId="1095942704" sldId="265"/>
        </pc:sldMkLst>
        <pc:spChg chg="mod">
          <ac:chgData name="Diana Voitel" userId="65da58ec-bd12-4ffb-80d9-f56856cfc0d1" providerId="ADAL" clId="{1B7D82AF-ADDB-45EC-A354-6D2565D817A2}" dt="2020-04-07T08:01:03.727" v="203" actId="1036"/>
          <ac:spMkLst>
            <pc:docMk/>
            <pc:sldMk cId="1095942704" sldId="265"/>
            <ac:spMk id="13" creationId="{FDE64843-B0E2-4D6E-B509-F922BA086206}"/>
          </ac:spMkLst>
        </pc:spChg>
        <pc:spChg chg="mod topLvl">
          <ac:chgData name="Diana Voitel" userId="65da58ec-bd12-4ffb-80d9-f56856cfc0d1" providerId="ADAL" clId="{1B7D82AF-ADDB-45EC-A354-6D2565D817A2}" dt="2020-04-07T08:00:43.584" v="195" actId="164"/>
          <ac:spMkLst>
            <pc:docMk/>
            <pc:sldMk cId="1095942704" sldId="265"/>
            <ac:spMk id="16" creationId="{2DBEDFA8-AC12-4DE8-85AE-DF3AE9ACD07E}"/>
          </ac:spMkLst>
        </pc:spChg>
        <pc:grpChg chg="add mod">
          <ac:chgData name="Diana Voitel" userId="65da58ec-bd12-4ffb-80d9-f56856cfc0d1" providerId="ADAL" clId="{1B7D82AF-ADDB-45EC-A354-6D2565D817A2}" dt="2020-04-07T08:00:48.453" v="198" actId="1076"/>
          <ac:grpSpMkLst>
            <pc:docMk/>
            <pc:sldMk cId="1095942704" sldId="265"/>
            <ac:grpSpMk id="2" creationId="{E9F4F440-705F-4490-9838-0073811C657B}"/>
          </ac:grpSpMkLst>
        </pc:grpChg>
        <pc:grpChg chg="del mod">
          <ac:chgData name="Diana Voitel" userId="65da58ec-bd12-4ffb-80d9-f56856cfc0d1" providerId="ADAL" clId="{1B7D82AF-ADDB-45EC-A354-6D2565D817A2}" dt="2020-04-07T08:00:41.304" v="194" actId="165"/>
          <ac:grpSpMkLst>
            <pc:docMk/>
            <pc:sldMk cId="1095942704" sldId="265"/>
            <ac:grpSpMk id="14" creationId="{00000000-0000-0000-0000-000000000000}"/>
          </ac:grpSpMkLst>
        </pc:grpChg>
        <pc:grpChg chg="mod topLvl">
          <ac:chgData name="Diana Voitel" userId="65da58ec-bd12-4ffb-80d9-f56856cfc0d1" providerId="ADAL" clId="{1B7D82AF-ADDB-45EC-A354-6D2565D817A2}" dt="2020-04-07T08:00:43.584" v="195" actId="164"/>
          <ac:grpSpMkLst>
            <pc:docMk/>
            <pc:sldMk cId="1095942704" sldId="265"/>
            <ac:grpSpMk id="15" creationId="{00000000-0000-0000-0000-000000000000}"/>
          </ac:grpSpMkLst>
        </pc:grpChg>
        <pc:grpChg chg="mod">
          <ac:chgData name="Diana Voitel" userId="65da58ec-bd12-4ffb-80d9-f56856cfc0d1" providerId="ADAL" clId="{1B7D82AF-ADDB-45EC-A354-6D2565D817A2}" dt="2020-04-07T08:01:03.727" v="203" actId="1036"/>
          <ac:grpSpMkLst>
            <pc:docMk/>
            <pc:sldMk cId="1095942704" sldId="265"/>
            <ac:grpSpMk id="22" creationId="{00000000-0000-0000-0000-000000000000}"/>
          </ac:grpSpMkLst>
        </pc:grpChg>
        <pc:grpChg chg="mod">
          <ac:chgData name="Diana Voitel" userId="65da58ec-bd12-4ffb-80d9-f56856cfc0d1" providerId="ADAL" clId="{1B7D82AF-ADDB-45EC-A354-6D2565D817A2}" dt="2020-04-07T08:01:03.727" v="203" actId="1036"/>
          <ac:grpSpMkLst>
            <pc:docMk/>
            <pc:sldMk cId="1095942704" sldId="265"/>
            <ac:grpSpMk id="28" creationId="{00000000-0000-0000-0000-000000000000}"/>
          </ac:grpSpMkLst>
        </pc:grpChg>
        <pc:picChg chg="mod">
          <ac:chgData name="Diana Voitel" userId="65da58ec-bd12-4ffb-80d9-f56856cfc0d1" providerId="ADAL" clId="{1B7D82AF-ADDB-45EC-A354-6D2565D817A2}" dt="2020-04-07T08:01:03.727" v="203" actId="1036"/>
          <ac:picMkLst>
            <pc:docMk/>
            <pc:sldMk cId="1095942704" sldId="265"/>
            <ac:picMk id="11" creationId="{E640FE91-7A74-4881-BA9E-4F3C14366BA9}"/>
          </ac:picMkLst>
        </pc:picChg>
        <pc:picChg chg="mod">
          <ac:chgData name="Diana Voitel" userId="65da58ec-bd12-4ffb-80d9-f56856cfc0d1" providerId="ADAL" clId="{1B7D82AF-ADDB-45EC-A354-6D2565D817A2}" dt="2020-04-07T08:01:03.727" v="203" actId="1036"/>
          <ac:picMkLst>
            <pc:docMk/>
            <pc:sldMk cId="1095942704" sldId="265"/>
            <ac:picMk id="12" creationId="{8D55FA98-35C1-4709-B5A7-C84842C45F85}"/>
          </ac:picMkLst>
        </pc:picChg>
      </pc:sldChg>
      <pc:sldChg chg="modSp">
        <pc:chgData name="Diana Voitel" userId="65da58ec-bd12-4ffb-80d9-f56856cfc0d1" providerId="ADAL" clId="{1B7D82AF-ADDB-45EC-A354-6D2565D817A2}" dt="2020-04-07T07:57:52.371" v="120" actId="1035"/>
        <pc:sldMkLst>
          <pc:docMk/>
          <pc:sldMk cId="3365117685" sldId="266"/>
        </pc:sldMkLst>
        <pc:spChg chg="mod">
          <ac:chgData name="Diana Voitel" userId="65da58ec-bd12-4ffb-80d9-f56856cfc0d1" providerId="ADAL" clId="{1B7D82AF-ADDB-45EC-A354-6D2565D817A2}" dt="2020-04-07T07:57:22.747" v="59" actId="1035"/>
          <ac:spMkLst>
            <pc:docMk/>
            <pc:sldMk cId="3365117685" sldId="266"/>
            <ac:spMk id="5" creationId="{00000000-0000-0000-0000-000000000000}"/>
          </ac:spMkLst>
        </pc:spChg>
        <pc:grpChg chg="mod">
          <ac:chgData name="Diana Voitel" userId="65da58ec-bd12-4ffb-80d9-f56856cfc0d1" providerId="ADAL" clId="{1B7D82AF-ADDB-45EC-A354-6D2565D817A2}" dt="2020-04-07T07:57:52.371" v="120" actId="1035"/>
          <ac:grpSpMkLst>
            <pc:docMk/>
            <pc:sldMk cId="3365117685" sldId="266"/>
            <ac:grpSpMk id="13" creationId="{00000000-0000-0000-0000-000000000000}"/>
          </ac:grpSpMkLst>
        </pc:grpChg>
        <pc:grpChg chg="mod">
          <ac:chgData name="Diana Voitel" userId="65da58ec-bd12-4ffb-80d9-f56856cfc0d1" providerId="ADAL" clId="{1B7D82AF-ADDB-45EC-A354-6D2565D817A2}" dt="2020-04-07T07:57:43.473" v="94" actId="1076"/>
          <ac:grpSpMkLst>
            <pc:docMk/>
            <pc:sldMk cId="3365117685" sldId="266"/>
            <ac:grpSpMk id="14" creationId="{00000000-0000-0000-0000-000000000000}"/>
          </ac:grpSpMkLst>
        </pc:grpChg>
        <pc:grpChg chg="mod">
          <ac:chgData name="Diana Voitel" userId="65da58ec-bd12-4ffb-80d9-f56856cfc0d1" providerId="ADAL" clId="{1B7D82AF-ADDB-45EC-A354-6D2565D817A2}" dt="2020-04-07T07:57:52.371" v="120" actId="1035"/>
          <ac:grpSpMkLst>
            <pc:docMk/>
            <pc:sldMk cId="3365117685" sldId="266"/>
            <ac:grpSpMk id="27" creationId="{00000000-0000-0000-0000-000000000000}"/>
          </ac:grpSpMkLst>
        </pc:grpChg>
        <pc:picChg chg="mod">
          <ac:chgData name="Diana Voitel" userId="65da58ec-bd12-4ffb-80d9-f56856cfc0d1" providerId="ADAL" clId="{1B7D82AF-ADDB-45EC-A354-6D2565D817A2}" dt="2020-04-07T07:57:52.371" v="120" actId="1035"/>
          <ac:picMkLst>
            <pc:docMk/>
            <pc:sldMk cId="3365117685" sldId="266"/>
            <ac:picMk id="12" creationId="{66F888EA-6577-4000-A8B7-E7AE38A2FE69}"/>
          </ac:picMkLst>
        </pc:picChg>
      </pc:sldChg>
      <pc:sldChg chg="addSp delSp modSp">
        <pc:chgData name="Diana Voitel" userId="65da58ec-bd12-4ffb-80d9-f56856cfc0d1" providerId="ADAL" clId="{1B7D82AF-ADDB-45EC-A354-6D2565D817A2}" dt="2020-04-07T08:10:41.414" v="378" actId="1076"/>
        <pc:sldMkLst>
          <pc:docMk/>
          <pc:sldMk cId="2957559120" sldId="267"/>
        </pc:sldMkLst>
        <pc:spChg chg="del">
          <ac:chgData name="Diana Voitel" userId="65da58ec-bd12-4ffb-80d9-f56856cfc0d1" providerId="ADAL" clId="{1B7D82AF-ADDB-45EC-A354-6D2565D817A2}" dt="2020-04-07T08:09:31.802" v="341" actId="478"/>
          <ac:spMkLst>
            <pc:docMk/>
            <pc:sldMk cId="2957559120" sldId="267"/>
            <ac:spMk id="4" creationId="{00000000-0000-0000-0000-000000000000}"/>
          </ac:spMkLst>
        </pc:spChg>
        <pc:spChg chg="mod topLvl">
          <ac:chgData name="Diana Voitel" userId="65da58ec-bd12-4ffb-80d9-f56856cfc0d1" providerId="ADAL" clId="{1B7D82AF-ADDB-45EC-A354-6D2565D817A2}" dt="2020-04-07T07:56:32.156" v="11" actId="164"/>
          <ac:spMkLst>
            <pc:docMk/>
            <pc:sldMk cId="2957559120" sldId="267"/>
            <ac:spMk id="16" creationId="{2DBEDFA8-AC12-4DE8-85AE-DF3AE9ACD07E}"/>
          </ac:spMkLst>
        </pc:spChg>
        <pc:grpChg chg="add mod">
          <ac:chgData name="Diana Voitel" userId="65da58ec-bd12-4ffb-80d9-f56856cfc0d1" providerId="ADAL" clId="{1B7D82AF-ADDB-45EC-A354-6D2565D817A2}" dt="2020-04-07T07:57:30.343" v="77" actId="1076"/>
          <ac:grpSpMkLst>
            <pc:docMk/>
            <pc:sldMk cId="2957559120" sldId="267"/>
            <ac:grpSpMk id="3" creationId="{216AD544-62F2-435C-8D14-8935D684035C}"/>
          </ac:grpSpMkLst>
        </pc:grpChg>
        <pc:grpChg chg="del">
          <ac:chgData name="Diana Voitel" userId="65da58ec-bd12-4ffb-80d9-f56856cfc0d1" providerId="ADAL" clId="{1B7D82AF-ADDB-45EC-A354-6D2565D817A2}" dt="2020-04-07T07:56:29.203" v="10" actId="165"/>
          <ac:grpSpMkLst>
            <pc:docMk/>
            <pc:sldMk cId="2957559120" sldId="267"/>
            <ac:grpSpMk id="14" creationId="{00000000-0000-0000-0000-000000000000}"/>
          </ac:grpSpMkLst>
        </pc:grpChg>
        <pc:grpChg chg="mod topLvl">
          <ac:chgData name="Diana Voitel" userId="65da58ec-bd12-4ffb-80d9-f56856cfc0d1" providerId="ADAL" clId="{1B7D82AF-ADDB-45EC-A354-6D2565D817A2}" dt="2020-04-07T07:56:32.156" v="11" actId="164"/>
          <ac:grpSpMkLst>
            <pc:docMk/>
            <pc:sldMk cId="2957559120" sldId="267"/>
            <ac:grpSpMk id="15" creationId="{00000000-0000-0000-0000-000000000000}"/>
          </ac:grpSpMkLst>
        </pc:grpChg>
        <pc:picChg chg="del">
          <ac:chgData name="Diana Voitel" userId="65da58ec-bd12-4ffb-80d9-f56856cfc0d1" providerId="ADAL" clId="{1B7D82AF-ADDB-45EC-A354-6D2565D817A2}" dt="2020-04-07T08:09:29.057" v="340" actId="478"/>
          <ac:picMkLst>
            <pc:docMk/>
            <pc:sldMk cId="2957559120" sldId="267"/>
            <ac:picMk id="2" creationId="{00000000-0000-0000-0000-000000000000}"/>
          </ac:picMkLst>
        </pc:picChg>
        <pc:picChg chg="add mod modCrop">
          <ac:chgData name="Diana Voitel" userId="65da58ec-bd12-4ffb-80d9-f56856cfc0d1" providerId="ADAL" clId="{1B7D82AF-ADDB-45EC-A354-6D2565D817A2}" dt="2020-04-07T08:10:41.414" v="378" actId="1076"/>
          <ac:picMkLst>
            <pc:docMk/>
            <pc:sldMk cId="2957559120" sldId="267"/>
            <ac:picMk id="6" creationId="{23565473-F6FF-4DB5-B182-C0146A0E286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04476BB-3BE4-4942-8C66-CF13C59307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63525" y="115747"/>
            <a:ext cx="2971800" cy="231494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126AEA6-DCBA-48C9-B981-2131A4950C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629025" y="115747"/>
            <a:ext cx="2971800" cy="23149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F47D57B6-702E-431F-91F3-D4112081FB03}" type="datetimeFigureOut">
              <a:rPr lang="de-DE" smtClean="0"/>
              <a:t>09.04.2020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5C1DB4-F02B-49AA-8A3C-AB4E8EEA70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63525" y="8728918"/>
            <a:ext cx="2971800" cy="23149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77B432B-B53A-4D30-852F-5E585145BE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629025" y="8728918"/>
            <a:ext cx="2971800" cy="23149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81585BDB-0E7A-448A-8A23-AB118129CED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13733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/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088B4-CC89-4D8F-8996-EAD6AD738F55}" type="datetimeFigureOut">
              <a:rPr lang="de-DE" smtClean="0"/>
              <a:t>09.04.2020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3F2D5-C667-4298-802C-728A450089C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4576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78FF201B-7922-43AA-8422-437428B06913}"/>
              </a:ext>
            </a:extLst>
          </p:cNvPr>
          <p:cNvSpPr/>
          <p:nvPr/>
        </p:nvSpPr>
        <p:spPr bwMode="gray">
          <a:xfrm>
            <a:off x="9017000" y="0"/>
            <a:ext cx="3175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/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8181024B-86B2-4DEC-8912-4DF31008D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811634" y="3783691"/>
            <a:ext cx="3142331" cy="2016000"/>
          </a:xfrm>
          <a:prstGeom prst="rect">
            <a:avLst/>
          </a:prstGeom>
        </p:spPr>
      </p:pic>
      <p:sp>
        <p:nvSpPr>
          <p:cNvPr id="9" name="Bildplatzhalter 8">
            <a:extLst>
              <a:ext uri="{FF2B5EF4-FFF2-40B4-BE49-F238E27FC236}">
                <a16:creationId xmlns:a16="http://schemas.microsoft.com/office/drawing/2014/main" id="{D721CB7B-387E-408C-8EBD-A889B25345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6511926" y="0"/>
            <a:ext cx="5680075" cy="6858000"/>
          </a:xfrm>
          <a:custGeom>
            <a:avLst/>
            <a:gdLst>
              <a:gd name="connsiteX0" fmla="*/ 1299709 w 5680075"/>
              <a:gd name="connsiteY0" fmla="*/ 3783693 h 6858000"/>
              <a:gd name="connsiteX1" fmla="*/ 1299709 w 5680075"/>
              <a:gd name="connsiteY1" fmla="*/ 5799694 h 6858000"/>
              <a:gd name="connsiteX2" fmla="*/ 3163178 w 5680075"/>
              <a:gd name="connsiteY2" fmla="*/ 5799694 h 6858000"/>
              <a:gd name="connsiteX3" fmla="*/ 3940208 w 5680075"/>
              <a:gd name="connsiteY3" fmla="*/ 5673772 h 6858000"/>
              <a:gd name="connsiteX4" fmla="*/ 4442040 w 5680075"/>
              <a:gd name="connsiteY4" fmla="*/ 4728629 h 6858000"/>
              <a:gd name="connsiteX5" fmla="*/ 3956396 w 5680075"/>
              <a:gd name="connsiteY5" fmla="*/ 3909615 h 6858000"/>
              <a:gd name="connsiteX6" fmla="*/ 3195015 w 5680075"/>
              <a:gd name="connsiteY6" fmla="*/ 3783693 h 6858000"/>
              <a:gd name="connsiteX7" fmla="*/ 0 w 5680075"/>
              <a:gd name="connsiteY7" fmla="*/ 0 h 6858000"/>
              <a:gd name="connsiteX8" fmla="*/ 15875 w 5680075"/>
              <a:gd name="connsiteY8" fmla="*/ 0 h 6858000"/>
              <a:gd name="connsiteX9" fmla="*/ 993775 w 5680075"/>
              <a:gd name="connsiteY9" fmla="*/ 0 h 6858000"/>
              <a:gd name="connsiteX10" fmla="*/ 5680075 w 5680075"/>
              <a:gd name="connsiteY10" fmla="*/ 0 h 6858000"/>
              <a:gd name="connsiteX11" fmla="*/ 5680075 w 5680075"/>
              <a:gd name="connsiteY11" fmla="*/ 3 h 6858000"/>
              <a:gd name="connsiteX12" fmla="*/ 2451100 w 5680075"/>
              <a:gd name="connsiteY12" fmla="*/ 3 h 6858000"/>
              <a:gd name="connsiteX13" fmla="*/ 2451100 w 5680075"/>
              <a:gd name="connsiteY13" fmla="*/ 7037 h 6858000"/>
              <a:gd name="connsiteX14" fmla="*/ 3395205 w 5680075"/>
              <a:gd name="connsiteY14" fmla="*/ 7037 h 6858000"/>
              <a:gd name="connsiteX15" fmla="*/ 5141299 w 5680075"/>
              <a:gd name="connsiteY15" fmla="*/ 731147 h 6858000"/>
              <a:gd name="connsiteX16" fmla="*/ 5453456 w 5680075"/>
              <a:gd name="connsiteY16" fmla="*/ 1781887 h 6858000"/>
              <a:gd name="connsiteX17" fmla="*/ 5141299 w 5680075"/>
              <a:gd name="connsiteY17" fmla="*/ 2789966 h 6858000"/>
              <a:gd name="connsiteX18" fmla="*/ 4630496 w 5680075"/>
              <a:gd name="connsiteY18" fmla="*/ 3173352 h 6858000"/>
              <a:gd name="connsiteX19" fmla="*/ 5411457 w 5680075"/>
              <a:gd name="connsiteY19" fmla="*/ 3783950 h 6858000"/>
              <a:gd name="connsiteX20" fmla="*/ 5667047 w 5680075"/>
              <a:gd name="connsiteY20" fmla="*/ 4792596 h 6858000"/>
              <a:gd name="connsiteX21" fmla="*/ 5368890 w 5680075"/>
              <a:gd name="connsiteY21" fmla="*/ 5885902 h 6858000"/>
              <a:gd name="connsiteX22" fmla="*/ 4900276 w 5680075"/>
              <a:gd name="connsiteY22" fmla="*/ 6425083 h 6858000"/>
              <a:gd name="connsiteX23" fmla="*/ 4147788 w 5680075"/>
              <a:gd name="connsiteY23" fmla="*/ 6765618 h 6858000"/>
              <a:gd name="connsiteX24" fmla="*/ 3448839 w 5680075"/>
              <a:gd name="connsiteY24" fmla="*/ 6857497 h 6858000"/>
              <a:gd name="connsiteX25" fmla="*/ 3431985 w 5680075"/>
              <a:gd name="connsiteY25" fmla="*/ 6858000 h 6858000"/>
              <a:gd name="connsiteX26" fmla="*/ 993775 w 5680075"/>
              <a:gd name="connsiteY26" fmla="*/ 6858000 h 6858000"/>
              <a:gd name="connsiteX27" fmla="*/ 15875 w 5680075"/>
              <a:gd name="connsiteY27" fmla="*/ 6858000 h 6858000"/>
              <a:gd name="connsiteX28" fmla="*/ 0 w 5680075"/>
              <a:gd name="connsiteY2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680075" h="6858000">
                <a:moveTo>
                  <a:pt x="1299709" y="3783693"/>
                </a:moveTo>
                <a:lnTo>
                  <a:pt x="1299709" y="5799694"/>
                </a:lnTo>
                <a:lnTo>
                  <a:pt x="3163178" y="5799694"/>
                </a:lnTo>
                <a:cubicBezTo>
                  <a:pt x="3486941" y="5799694"/>
                  <a:pt x="3745951" y="5752578"/>
                  <a:pt x="3940208" y="5673772"/>
                </a:cubicBezTo>
                <a:cubicBezTo>
                  <a:pt x="4280375" y="5516266"/>
                  <a:pt x="4442364" y="5185512"/>
                  <a:pt x="4442040" y="4728629"/>
                </a:cubicBezTo>
                <a:cubicBezTo>
                  <a:pt x="4442040" y="4334915"/>
                  <a:pt x="4280159" y="4067016"/>
                  <a:pt x="3956396" y="3909615"/>
                </a:cubicBezTo>
                <a:cubicBezTo>
                  <a:pt x="3777788" y="3830914"/>
                  <a:pt x="3518777" y="3783693"/>
                  <a:pt x="3195015" y="3783693"/>
                </a:cubicBezTo>
                <a:close/>
                <a:moveTo>
                  <a:pt x="0" y="0"/>
                </a:moveTo>
                <a:lnTo>
                  <a:pt x="15875" y="0"/>
                </a:lnTo>
                <a:lnTo>
                  <a:pt x="993775" y="0"/>
                </a:lnTo>
                <a:lnTo>
                  <a:pt x="5680075" y="0"/>
                </a:lnTo>
                <a:lnTo>
                  <a:pt x="5680075" y="3"/>
                </a:lnTo>
                <a:lnTo>
                  <a:pt x="2451100" y="3"/>
                </a:lnTo>
                <a:lnTo>
                  <a:pt x="2451100" y="7037"/>
                </a:lnTo>
                <a:lnTo>
                  <a:pt x="3395205" y="7037"/>
                </a:lnTo>
                <a:cubicBezTo>
                  <a:pt x="4218669" y="21289"/>
                  <a:pt x="4800701" y="262659"/>
                  <a:pt x="5141299" y="731147"/>
                </a:cubicBezTo>
                <a:cubicBezTo>
                  <a:pt x="5339944" y="1029304"/>
                  <a:pt x="5453456" y="1369745"/>
                  <a:pt x="5453456" y="1781887"/>
                </a:cubicBezTo>
                <a:cubicBezTo>
                  <a:pt x="5453456" y="2194029"/>
                  <a:pt x="5354228" y="2534564"/>
                  <a:pt x="5141299" y="2789966"/>
                </a:cubicBezTo>
                <a:cubicBezTo>
                  <a:pt x="5027787" y="2932045"/>
                  <a:pt x="4857519" y="3059840"/>
                  <a:pt x="4630496" y="3173352"/>
                </a:cubicBezTo>
                <a:cubicBezTo>
                  <a:pt x="4971315" y="3301525"/>
                  <a:pt x="5226811" y="3500171"/>
                  <a:pt x="5411457" y="3783950"/>
                </a:cubicBezTo>
                <a:cubicBezTo>
                  <a:pt x="5581819" y="4053730"/>
                  <a:pt x="5667047" y="4394454"/>
                  <a:pt x="5667047" y="4792596"/>
                </a:cubicBezTo>
                <a:cubicBezTo>
                  <a:pt x="5667047" y="5204832"/>
                  <a:pt x="5567535" y="5559273"/>
                  <a:pt x="5368890" y="5885902"/>
                </a:cubicBezTo>
                <a:cubicBezTo>
                  <a:pt x="5240811" y="6098453"/>
                  <a:pt x="5084827" y="6283194"/>
                  <a:pt x="4900276" y="6425083"/>
                </a:cubicBezTo>
                <a:cubicBezTo>
                  <a:pt x="4686968" y="6595351"/>
                  <a:pt x="4431756" y="6708768"/>
                  <a:pt x="4147788" y="6765618"/>
                </a:cubicBezTo>
                <a:cubicBezTo>
                  <a:pt x="3934811" y="6808256"/>
                  <a:pt x="3697731" y="6842860"/>
                  <a:pt x="3448839" y="6857497"/>
                </a:cubicBezTo>
                <a:lnTo>
                  <a:pt x="3431985" y="6858000"/>
                </a:lnTo>
                <a:lnTo>
                  <a:pt x="993775" y="6858000"/>
                </a:lnTo>
                <a:lnTo>
                  <a:pt x="15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ED02B1-1F24-4E0C-946C-5FF3286BCCE6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-1" y="0"/>
            <a:ext cx="6511927" cy="6858000"/>
          </a:xfrm>
          <a:solidFill>
            <a:schemeClr val="accent1"/>
          </a:solidFill>
        </p:spPr>
        <p:txBody>
          <a:bodyPr lIns="360000" rIns="576000" bIns="3204000" anchor="b"/>
          <a:lstStyle>
            <a:lvl1pPr algn="r">
              <a:lnSpc>
                <a:spcPct val="90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EB0C1F0-8145-43C1-A4EC-59452C233EB6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407986" y="3802743"/>
            <a:ext cx="5543552" cy="409463"/>
          </a:xfrm>
        </p:spPr>
        <p:txBody>
          <a:bodyPr anchor="t"/>
          <a:lstStyle>
            <a:lvl1pPr marL="0" indent="0" algn="r">
              <a:buNone/>
              <a:defRPr sz="2000" b="1">
                <a:solidFill>
                  <a:srgbClr val="CDFF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0E7A93EF-84E6-4661-98AB-49B1C86D7F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07988" y="4400551"/>
            <a:ext cx="5543550" cy="40946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Name, Datum</a:t>
            </a:r>
          </a:p>
        </p:txBody>
      </p:sp>
    </p:spTree>
    <p:extLst>
      <p:ext uri="{BB962C8B-B14F-4D97-AF65-F5344CB8AC3E}">
        <p14:creationId xmlns:p14="http://schemas.microsoft.com/office/powerpoint/2010/main" val="1124048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tiv mit Highlight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B59A35-C300-42C8-9787-520D5BDD5A61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4FEBF55-0D7F-446D-89AB-4461F76E2F8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tt.mm.jjjj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EE1D857-51B4-4D0C-BCAA-A845088A7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Barmenia PowerPoint Template  │ Barmenia Marketing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65A4F11-47E3-4169-A083-51265A697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8C043CC-5C95-4899-A53E-B5A0898FD6B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7020CCC6-CBD7-47AD-9F48-977ADCB910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0" y="1773238"/>
            <a:ext cx="12192000" cy="3001962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C39CBD1A-046D-4968-9C92-7B475FAB81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07988" y="1345929"/>
            <a:ext cx="11376025" cy="216000"/>
          </a:xfrm>
        </p:spPr>
        <p:txBody>
          <a:bodyPr anchor="ctr"/>
          <a:lstStyle>
            <a:lvl1pPr>
              <a:lnSpc>
                <a:spcPct val="10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77C0478A-076F-4E4B-A39A-8665D9338B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6240464" y="4419598"/>
            <a:ext cx="5543548" cy="1962151"/>
          </a:xfrm>
          <a:solidFill>
            <a:schemeClr val="accent1"/>
          </a:solidFill>
        </p:spPr>
        <p:txBody>
          <a:bodyPr vert="horz" wrap="square" lIns="108000" tIns="72000" rIns="108000" bIns="72000" rtlCol="0">
            <a:noAutofit/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  <a:lvl2pPr marL="216000" indent="-216000">
              <a:buClr>
                <a:schemeClr val="bg1"/>
              </a:buClr>
              <a:buFont typeface="Arial" panose="020B0604020202020204" pitchFamily="34" charset="0"/>
              <a:buChar char="•"/>
              <a:defRPr lang="de-DE" smtClean="0">
                <a:solidFill>
                  <a:schemeClr val="bg1"/>
                </a:solidFill>
              </a:defRPr>
            </a:lvl2pPr>
            <a:lvl3pPr marL="432000" indent="-216000">
              <a:buClr>
                <a:schemeClr val="bg1"/>
              </a:buClr>
              <a:buFont typeface="Arial" panose="020B0604020202020204" pitchFamily="34" charset="0"/>
              <a:buChar char="•"/>
              <a:defRPr lang="de-DE" smtClean="0">
                <a:solidFill>
                  <a:schemeClr val="bg1"/>
                </a:solidFill>
              </a:defRPr>
            </a:lvl3pPr>
            <a:lvl4pPr marL="648000" indent="-216000">
              <a:buClr>
                <a:schemeClr val="bg1"/>
              </a:buClr>
              <a:buFont typeface="Arial" panose="020B0604020202020204" pitchFamily="34" charset="0"/>
              <a:buChar char="•"/>
              <a:defRPr lang="de-DE" smtClean="0">
                <a:solidFill>
                  <a:schemeClr val="bg1"/>
                </a:solidFill>
              </a:defRPr>
            </a:lvl4pPr>
            <a:lvl5pPr marL="864000" indent="-216000">
              <a:buClr>
                <a:schemeClr val="bg1"/>
              </a:buClr>
              <a:buFont typeface="Arial" panose="020B0604020202020204" pitchFamily="34" charset="0"/>
              <a:buChar char="•"/>
              <a:defRPr lang="de-DE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5211E5C-B93A-4960-8F29-292BB96DAE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1284713" y="6000172"/>
            <a:ext cx="499301" cy="381578"/>
          </a:xfrm>
          <a:custGeom>
            <a:avLst/>
            <a:gdLst>
              <a:gd name="connsiteX0" fmla="*/ 497429 w 499301"/>
              <a:gd name="connsiteY0" fmla="*/ 0 h 381578"/>
              <a:gd name="connsiteX1" fmla="*/ 499301 w 499301"/>
              <a:gd name="connsiteY1" fmla="*/ 0 h 381578"/>
              <a:gd name="connsiteX2" fmla="*/ 499301 w 499301"/>
              <a:gd name="connsiteY2" fmla="*/ 381578 h 381578"/>
              <a:gd name="connsiteX3" fmla="*/ 0 w 499301"/>
              <a:gd name="connsiteY3" fmla="*/ 381578 h 381578"/>
              <a:gd name="connsiteX4" fmla="*/ 303373 w 499301"/>
              <a:gd name="connsiteY4" fmla="*/ 334513 h 381578"/>
              <a:gd name="connsiteX5" fmla="*/ 487417 w 499301"/>
              <a:gd name="connsiteY5" fmla="*/ 100214 h 38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301" h="381578">
                <a:moveTo>
                  <a:pt x="497429" y="0"/>
                </a:moveTo>
                <a:lnTo>
                  <a:pt x="499301" y="0"/>
                </a:lnTo>
                <a:lnTo>
                  <a:pt x="499301" y="381578"/>
                </a:lnTo>
                <a:lnTo>
                  <a:pt x="0" y="381578"/>
                </a:lnTo>
                <a:cubicBezTo>
                  <a:pt x="126405" y="381578"/>
                  <a:pt x="227530" y="363968"/>
                  <a:pt x="303373" y="334513"/>
                </a:cubicBezTo>
                <a:cubicBezTo>
                  <a:pt x="402981" y="290361"/>
                  <a:pt x="463458" y="209785"/>
                  <a:pt x="487417" y="100214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b">
            <a:noAutofit/>
          </a:bodyPr>
          <a:lstStyle>
            <a:lvl1pPr algn="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92904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nitts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DED4568E-E948-4BFD-8D50-264D99AE53A3}"/>
              </a:ext>
            </a:extLst>
          </p:cNvPr>
          <p:cNvSpPr/>
          <p:nvPr/>
        </p:nvSpPr>
        <p:spPr bwMode="gray">
          <a:xfrm>
            <a:off x="0" y="0"/>
            <a:ext cx="10261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E5AFE650-509F-4D44-9E3F-839839E4A7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6811906" y="0"/>
            <a:ext cx="5380095" cy="6858000"/>
          </a:xfrm>
          <a:custGeom>
            <a:avLst/>
            <a:gdLst>
              <a:gd name="connsiteX0" fmla="*/ 0 w 5380095"/>
              <a:gd name="connsiteY0" fmla="*/ 0 h 6858000"/>
              <a:gd name="connsiteX1" fmla="*/ 5380095 w 5380095"/>
              <a:gd name="connsiteY1" fmla="*/ 0 h 6858000"/>
              <a:gd name="connsiteX2" fmla="*/ 5380095 w 5380095"/>
              <a:gd name="connsiteY2" fmla="*/ 6858000 h 6858000"/>
              <a:gd name="connsiteX3" fmla="*/ 2280034 w 5380095"/>
              <a:gd name="connsiteY3" fmla="*/ 6858000 h 6858000"/>
              <a:gd name="connsiteX4" fmla="*/ 2283605 w 5380095"/>
              <a:gd name="connsiteY4" fmla="*/ 6741681 h 6858000"/>
              <a:gd name="connsiteX5" fmla="*/ 1917831 w 5380095"/>
              <a:gd name="connsiteY5" fmla="*/ 5298210 h 6858000"/>
              <a:gd name="connsiteX6" fmla="*/ 800201 w 5380095"/>
              <a:gd name="connsiteY6" fmla="*/ 4424385 h 6858000"/>
              <a:gd name="connsiteX7" fmla="*/ 1531209 w 5380095"/>
              <a:gd name="connsiteY7" fmla="*/ 3875723 h 6858000"/>
              <a:gd name="connsiteX8" fmla="*/ 1977936 w 5380095"/>
              <a:gd name="connsiteY8" fmla="*/ 2433064 h 6858000"/>
              <a:gd name="connsiteX9" fmla="*/ 1531209 w 5380095"/>
              <a:gd name="connsiteY9" fmla="*/ 929353 h 6858000"/>
              <a:gd name="connsiteX10" fmla="*/ 35958 w 5380095"/>
              <a:gd name="connsiteY10" fmla="*/ 74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0095" h="6858000">
                <a:moveTo>
                  <a:pt x="0" y="0"/>
                </a:moveTo>
                <a:lnTo>
                  <a:pt x="5380095" y="0"/>
                </a:lnTo>
                <a:lnTo>
                  <a:pt x="5380095" y="6858000"/>
                </a:lnTo>
                <a:lnTo>
                  <a:pt x="2280034" y="6858000"/>
                </a:lnTo>
                <a:lnTo>
                  <a:pt x="2283605" y="6741681"/>
                </a:lnTo>
                <a:cubicBezTo>
                  <a:pt x="2283605" y="6171901"/>
                  <a:pt x="2161636" y="5684292"/>
                  <a:pt x="1917831" y="5298210"/>
                </a:cubicBezTo>
                <a:cubicBezTo>
                  <a:pt x="1653585" y="4892095"/>
                  <a:pt x="1287946" y="4607813"/>
                  <a:pt x="800201" y="4424385"/>
                </a:cubicBezTo>
                <a:cubicBezTo>
                  <a:pt x="1125093" y="4261939"/>
                  <a:pt x="1368763" y="4079052"/>
                  <a:pt x="1531209" y="3875723"/>
                </a:cubicBezTo>
                <a:cubicBezTo>
                  <a:pt x="1835931" y="3510218"/>
                  <a:pt x="1977936" y="3022879"/>
                  <a:pt x="1977936" y="2433064"/>
                </a:cubicBezTo>
                <a:cubicBezTo>
                  <a:pt x="1977936" y="1843249"/>
                  <a:pt x="1815489" y="1356045"/>
                  <a:pt x="1531209" y="929353"/>
                </a:cubicBezTo>
                <a:cubicBezTo>
                  <a:pt x="1196102" y="468418"/>
                  <a:pt x="697685" y="161109"/>
                  <a:pt x="35958" y="7426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4B9068-BE93-4ED1-BA10-ACD37E5EA76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552575" y="1773238"/>
            <a:ext cx="5760000" cy="2232705"/>
          </a:xfrm>
        </p:spPr>
        <p:txBody>
          <a:bodyPr anchor="b"/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067535-8033-4A31-B302-1B86B2213DF8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1552575" y="4122057"/>
            <a:ext cx="5760000" cy="196759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CDFF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C2F7384-A717-49AE-BD3E-06F3DFA695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07988" y="1773238"/>
            <a:ext cx="1058862" cy="2436812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1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93963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nitts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53953A5-A1E2-487B-964E-A5BA1213AE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51538" y="0"/>
            <a:ext cx="6240462" cy="6858000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4B9068-BE93-4ED1-BA10-ACD37E5EA7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9245600" cy="6858000"/>
          </a:xfrm>
          <a:gradFill>
            <a:gsLst>
              <a:gs pos="0">
                <a:schemeClr val="accent1"/>
              </a:gs>
              <a:gs pos="95000">
                <a:schemeClr val="accent1">
                  <a:alpha val="0"/>
                </a:schemeClr>
              </a:gs>
              <a:gs pos="65000">
                <a:schemeClr val="accent1"/>
              </a:gs>
            </a:gsLst>
            <a:lin ang="0" scaled="1"/>
          </a:gradFill>
        </p:spPr>
        <p:txBody>
          <a:bodyPr lIns="1548000" rIns="1440000" bIns="2844000" anchor="b"/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067535-8033-4A31-B302-1B86B2213DF8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1552575" y="4122057"/>
            <a:ext cx="5760000" cy="196759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CDFF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C2F7384-A717-49AE-BD3E-06F3DFA695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07988" y="1773238"/>
            <a:ext cx="1058862" cy="2436812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1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49887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98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ere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506CB63-FF4F-4B2E-A069-35BE53C54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10596012" y="333374"/>
            <a:ext cx="1188000" cy="76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70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576770E2-A607-4A67-9C4B-D6688E55C11E}"/>
              </a:ext>
            </a:extLst>
          </p:cNvPr>
          <p:cNvSpPr/>
          <p:nvPr/>
        </p:nvSpPr>
        <p:spPr bwMode="gray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D1F8DC27-372A-4AF4-A00E-1515096D3A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590800" y="2997200"/>
            <a:ext cx="3360738" cy="1409700"/>
          </a:xfrm>
        </p:spPr>
        <p:txBody>
          <a:bodyPr/>
          <a:lstStyle>
            <a:lvl1pPr>
              <a:lnSpc>
                <a:spcPct val="9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Barmer Straße 22</a:t>
            </a:r>
          </a:p>
          <a:p>
            <a:pPr lvl="0"/>
            <a:r>
              <a:rPr lang="de-DE"/>
              <a:t>12345 </a:t>
            </a:r>
            <a:r>
              <a:rPr lang="de-DE" err="1"/>
              <a:t>Barmerhausen</a:t>
            </a:r>
            <a:endParaRPr lang="de-DE"/>
          </a:p>
          <a:p>
            <a:pPr lvl="0"/>
            <a:r>
              <a:rPr lang="de-DE"/>
              <a:t>Tel: 0202 / 123456</a:t>
            </a:r>
          </a:p>
          <a:p>
            <a:pPr lvl="0"/>
            <a:r>
              <a:rPr lang="de-DE"/>
              <a:t>Mail: beate.bartok@barmenia.de</a:t>
            </a:r>
          </a:p>
          <a:p>
            <a:pPr lvl="0"/>
            <a:r>
              <a:rPr lang="de-DE"/>
              <a:t>www.barmenia.de</a:t>
            </a:r>
          </a:p>
          <a:p>
            <a:pPr lvl="0"/>
            <a:endParaRPr lang="de-DE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10AD68B5-1DBE-4954-8ED4-A3B8ACB8A0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90800" y="2074864"/>
            <a:ext cx="3360738" cy="725486"/>
          </a:xfrm>
        </p:spPr>
        <p:txBody>
          <a:bodyPr anchor="b"/>
          <a:lstStyle>
            <a:lvl1pPr>
              <a:lnSpc>
                <a:spcPct val="9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8FB3D96-BC1D-4B40-9B57-B3F8F240BC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6242750" y="1773237"/>
            <a:ext cx="2952000" cy="3888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8" name="Grafik 9">
            <a:extLst>
              <a:ext uri="{FF2B5EF4-FFF2-40B4-BE49-F238E27FC236}">
                <a16:creationId xmlns:a16="http://schemas.microsoft.com/office/drawing/2014/main" id="{B5C4D859-D786-4ACA-AA83-D6AE3AA36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6012" y="333374"/>
            <a:ext cx="1187284" cy="76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63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576770E2-A607-4A67-9C4B-D6688E55C11E}"/>
              </a:ext>
            </a:extLst>
          </p:cNvPr>
          <p:cNvSpPr/>
          <p:nvPr/>
        </p:nvSpPr>
        <p:spPr bwMode="gray">
          <a:xfrm>
            <a:off x="0" y="0"/>
            <a:ext cx="92329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D1F8DC27-372A-4AF4-A00E-1515096D3A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590800" y="2997200"/>
            <a:ext cx="3360738" cy="1409700"/>
          </a:xfrm>
        </p:spPr>
        <p:txBody>
          <a:bodyPr/>
          <a:lstStyle>
            <a:lvl1pPr>
              <a:lnSpc>
                <a:spcPct val="9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Barmer Straße 22</a:t>
            </a:r>
          </a:p>
          <a:p>
            <a:pPr lvl="0"/>
            <a:r>
              <a:rPr lang="de-DE"/>
              <a:t>12345 </a:t>
            </a:r>
            <a:r>
              <a:rPr lang="de-DE" err="1"/>
              <a:t>Barmerhausen</a:t>
            </a:r>
            <a:endParaRPr lang="de-DE"/>
          </a:p>
          <a:p>
            <a:pPr lvl="0"/>
            <a:r>
              <a:rPr lang="de-DE"/>
              <a:t>Tel: 0202 / 123456</a:t>
            </a:r>
          </a:p>
          <a:p>
            <a:pPr lvl="0"/>
            <a:r>
              <a:rPr lang="de-DE"/>
              <a:t>Mail: beate.bartok@barmenia.de</a:t>
            </a:r>
          </a:p>
          <a:p>
            <a:pPr lvl="0"/>
            <a:r>
              <a:rPr lang="de-DE"/>
              <a:t>www.barmenia.de</a:t>
            </a:r>
          </a:p>
          <a:p>
            <a:pPr lvl="0"/>
            <a:endParaRPr lang="de-DE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10AD68B5-1DBE-4954-8ED4-A3B8ACB8A0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90800" y="2074864"/>
            <a:ext cx="3360738" cy="725486"/>
          </a:xfrm>
        </p:spPr>
        <p:txBody>
          <a:bodyPr anchor="b"/>
          <a:lstStyle>
            <a:lvl1pPr>
              <a:lnSpc>
                <a:spcPct val="9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7" name="Bildplatzhalter 18">
            <a:extLst>
              <a:ext uri="{FF2B5EF4-FFF2-40B4-BE49-F238E27FC236}">
                <a16:creationId xmlns:a16="http://schemas.microsoft.com/office/drawing/2014/main" id="{E77F1ADE-BCB0-4263-9C83-3D2DC78F8B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6811906" y="0"/>
            <a:ext cx="5380095" cy="6858000"/>
          </a:xfrm>
          <a:custGeom>
            <a:avLst/>
            <a:gdLst>
              <a:gd name="connsiteX0" fmla="*/ 0 w 5380095"/>
              <a:gd name="connsiteY0" fmla="*/ 0 h 6858000"/>
              <a:gd name="connsiteX1" fmla="*/ 5380095 w 5380095"/>
              <a:gd name="connsiteY1" fmla="*/ 0 h 6858000"/>
              <a:gd name="connsiteX2" fmla="*/ 5380095 w 5380095"/>
              <a:gd name="connsiteY2" fmla="*/ 6858000 h 6858000"/>
              <a:gd name="connsiteX3" fmla="*/ 2280034 w 5380095"/>
              <a:gd name="connsiteY3" fmla="*/ 6858000 h 6858000"/>
              <a:gd name="connsiteX4" fmla="*/ 2283605 w 5380095"/>
              <a:gd name="connsiteY4" fmla="*/ 6741681 h 6858000"/>
              <a:gd name="connsiteX5" fmla="*/ 1917831 w 5380095"/>
              <a:gd name="connsiteY5" fmla="*/ 5298210 h 6858000"/>
              <a:gd name="connsiteX6" fmla="*/ 800201 w 5380095"/>
              <a:gd name="connsiteY6" fmla="*/ 4424385 h 6858000"/>
              <a:gd name="connsiteX7" fmla="*/ 1531209 w 5380095"/>
              <a:gd name="connsiteY7" fmla="*/ 3875723 h 6858000"/>
              <a:gd name="connsiteX8" fmla="*/ 1977936 w 5380095"/>
              <a:gd name="connsiteY8" fmla="*/ 2433064 h 6858000"/>
              <a:gd name="connsiteX9" fmla="*/ 1531209 w 5380095"/>
              <a:gd name="connsiteY9" fmla="*/ 929353 h 6858000"/>
              <a:gd name="connsiteX10" fmla="*/ 35958 w 5380095"/>
              <a:gd name="connsiteY10" fmla="*/ 74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0095" h="6858000">
                <a:moveTo>
                  <a:pt x="0" y="0"/>
                </a:moveTo>
                <a:lnTo>
                  <a:pt x="5380095" y="0"/>
                </a:lnTo>
                <a:lnTo>
                  <a:pt x="5380095" y="6858000"/>
                </a:lnTo>
                <a:lnTo>
                  <a:pt x="2280034" y="6858000"/>
                </a:lnTo>
                <a:lnTo>
                  <a:pt x="2283605" y="6741681"/>
                </a:lnTo>
                <a:cubicBezTo>
                  <a:pt x="2283605" y="6171901"/>
                  <a:pt x="2161636" y="5684292"/>
                  <a:pt x="1917831" y="5298210"/>
                </a:cubicBezTo>
                <a:cubicBezTo>
                  <a:pt x="1653585" y="4892095"/>
                  <a:pt x="1287946" y="4607813"/>
                  <a:pt x="800201" y="4424385"/>
                </a:cubicBezTo>
                <a:cubicBezTo>
                  <a:pt x="1125093" y="4261939"/>
                  <a:pt x="1368763" y="4079052"/>
                  <a:pt x="1531209" y="3875723"/>
                </a:cubicBezTo>
                <a:cubicBezTo>
                  <a:pt x="1835931" y="3510218"/>
                  <a:pt x="1977936" y="3022879"/>
                  <a:pt x="1977936" y="2433064"/>
                </a:cubicBezTo>
                <a:cubicBezTo>
                  <a:pt x="1977936" y="1843249"/>
                  <a:pt x="1815489" y="1356045"/>
                  <a:pt x="1531209" y="929353"/>
                </a:cubicBezTo>
                <a:cubicBezTo>
                  <a:pt x="1196102" y="468418"/>
                  <a:pt x="697685" y="161109"/>
                  <a:pt x="35958" y="7426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B062E7-BBB5-47C1-B2AD-5BC48DFE3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1" y="5427879"/>
            <a:ext cx="1485899" cy="95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3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000000" cy="1152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SzPct val="100000"/>
              <a:defRPr/>
            </a:lvl3pPr>
            <a:lvl4pPr>
              <a:buSzPct val="100000"/>
              <a:defRPr/>
            </a:lvl4pPr>
            <a:lvl5pPr>
              <a:buSzPct val="100000"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0566000" y="6336000"/>
            <a:ext cx="144000" cy="540000"/>
          </a:xfrm>
          <a:prstGeom prst="rect">
            <a:avLst/>
          </a:prstGeom>
        </p:spPr>
        <p:txBody>
          <a:bodyPr lIns="0" tIns="36000" rIns="0" bIns="0"/>
          <a:lstStyle>
            <a:lvl1pPr algn="ctr">
              <a:defRPr sz="900"/>
            </a:lvl1pPr>
          </a:lstStyle>
          <a:p>
            <a:fld id="{1D874C52-6923-4D61-AE3D-7A30A019FAE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02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ein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39F0EF-F073-4DF4-B97A-2E4E22624E1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6E7B3CF-A2B0-46A5-BB65-61A1BB55BCF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tt.mm.jjjj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6567642-393D-4518-8071-9C4C76D62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Barmenia PowerPoint Template  │ Barmenia Marketing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B262F49-83DA-4461-A640-72E8A8E03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8C043CC-5C95-4899-A53E-B5A0898FD6B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755DB642-2813-4402-9DA0-03935C5539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07988" y="1345929"/>
            <a:ext cx="11376025" cy="216000"/>
          </a:xfrm>
        </p:spPr>
        <p:txBody>
          <a:bodyPr anchor="ctr"/>
          <a:lstStyle>
            <a:lvl1pPr>
              <a:lnSpc>
                <a:spcPct val="10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160E8CC-1626-43AC-818A-FF44DBABDFCC}"/>
              </a:ext>
            </a:extLst>
          </p:cNvPr>
          <p:cNvSpPr>
            <a:spLocks noGrp="1"/>
          </p:cNvSpPr>
          <p:nvPr>
            <p:ph sz="quarter" idx="15"/>
          </p:nvPr>
        </p:nvSpPr>
        <p:spPr bwMode="gray"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0545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39F0EF-F073-4DF4-B97A-2E4E22624E1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6E7B3CF-A2B0-46A5-BB65-61A1BB55BCF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tt.mm.jjjj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6567642-393D-4518-8071-9C4C76D62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Barmenia PowerPoint Template  │ Barmenia Marketing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B262F49-83DA-4461-A640-72E8A8E03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8C043CC-5C95-4899-A53E-B5A0898FD6B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160E8CC-1626-43AC-818A-FF44DBABDFCC}"/>
              </a:ext>
            </a:extLst>
          </p:cNvPr>
          <p:cNvSpPr>
            <a:spLocks noGrp="1"/>
          </p:cNvSpPr>
          <p:nvPr>
            <p:ph sz="quarter" idx="15"/>
          </p:nvPr>
        </p:nvSpPr>
        <p:spPr bwMode="gray">
          <a:xfrm>
            <a:off x="407988" y="1773238"/>
            <a:ext cx="5543550" cy="463527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9">
            <a:extLst>
              <a:ext uri="{FF2B5EF4-FFF2-40B4-BE49-F238E27FC236}">
                <a16:creationId xmlns:a16="http://schemas.microsoft.com/office/drawing/2014/main" id="{A2ABFF80-681F-4C52-97F9-D1179C3DBA5A}"/>
              </a:ext>
            </a:extLst>
          </p:cNvPr>
          <p:cNvSpPr>
            <a:spLocks noGrp="1"/>
          </p:cNvSpPr>
          <p:nvPr>
            <p:ph sz="quarter" idx="16"/>
          </p:nvPr>
        </p:nvSpPr>
        <p:spPr bwMode="gray">
          <a:xfrm>
            <a:off x="6240463" y="1773238"/>
            <a:ext cx="5543550" cy="460851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7B704E40-FB0D-4185-B0DD-B669E4D2FC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07988" y="1345929"/>
            <a:ext cx="11376025" cy="216000"/>
          </a:xfrm>
        </p:spPr>
        <p:txBody>
          <a:bodyPr anchor="ctr"/>
          <a:lstStyle>
            <a:lvl1pPr>
              <a:lnSpc>
                <a:spcPct val="10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24355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2 Inhalte mit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39F0EF-F073-4DF4-B97A-2E4E22624E1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6E7B3CF-A2B0-46A5-BB65-61A1BB55BCF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tt.mm.jjjj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6567642-393D-4518-8071-9C4C76D62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Barmenia PowerPoint Template  │ Barmenia Marketing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B262F49-83DA-4461-A640-72E8A8E03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8C043CC-5C95-4899-A53E-B5A0898FD6B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160E8CC-1626-43AC-818A-FF44DBABDFCC}"/>
              </a:ext>
            </a:extLst>
          </p:cNvPr>
          <p:cNvSpPr>
            <a:spLocks noGrp="1"/>
          </p:cNvSpPr>
          <p:nvPr>
            <p:ph sz="quarter" idx="15"/>
          </p:nvPr>
        </p:nvSpPr>
        <p:spPr bwMode="gray">
          <a:xfrm>
            <a:off x="407988" y="2257427"/>
            <a:ext cx="5543550" cy="412432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9">
            <a:extLst>
              <a:ext uri="{FF2B5EF4-FFF2-40B4-BE49-F238E27FC236}">
                <a16:creationId xmlns:a16="http://schemas.microsoft.com/office/drawing/2014/main" id="{A2ABFF80-681F-4C52-97F9-D1179C3DBA5A}"/>
              </a:ext>
            </a:extLst>
          </p:cNvPr>
          <p:cNvSpPr>
            <a:spLocks noGrp="1"/>
          </p:cNvSpPr>
          <p:nvPr>
            <p:ph sz="quarter" idx="16"/>
          </p:nvPr>
        </p:nvSpPr>
        <p:spPr bwMode="gray">
          <a:xfrm>
            <a:off x="6240463" y="2257427"/>
            <a:ext cx="5543550" cy="412432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A920C7A-AEB4-4FC4-9EFF-C234ABAE5B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07988" y="1774800"/>
            <a:ext cx="5543550" cy="421005"/>
          </a:xfrm>
        </p:spPr>
        <p:txBody>
          <a:bodyPr/>
          <a:lstStyle>
            <a:lvl1pPr>
              <a:defRPr sz="2000" u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1594B655-CA65-45B4-85B5-31340AF19B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40463" y="1774800"/>
            <a:ext cx="5543550" cy="421005"/>
          </a:xfrm>
        </p:spPr>
        <p:txBody>
          <a:bodyPr/>
          <a:lstStyle>
            <a:lvl1pPr>
              <a:defRPr sz="2000" u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90514455-A3F2-4E08-B05B-03AF3AB563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07988" y="1345929"/>
            <a:ext cx="11376025" cy="216000"/>
          </a:xfrm>
        </p:spPr>
        <p:txBody>
          <a:bodyPr anchor="ctr"/>
          <a:lstStyle>
            <a:lvl1pPr>
              <a:lnSpc>
                <a:spcPct val="10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352588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F02A1B-0981-4B13-B5B6-43B2CEF89861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48F7D19-E214-42DD-95FC-A5406F3468F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tt.mm.jjjj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B6A0199-5C06-404B-807E-1D0D30D55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Barmenia PowerPoint Template  │ Barmenia Marketing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98258D-90CA-4D6A-A19D-8E8AD3327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8C043CC-5C95-4899-A53E-B5A0898FD6B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D95A5F12-5E68-4E1E-8946-9185C6A663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07988" y="1345929"/>
            <a:ext cx="11376025" cy="216000"/>
          </a:xfrm>
        </p:spPr>
        <p:txBody>
          <a:bodyPr anchor="ctr"/>
          <a:lstStyle>
            <a:lvl1pPr>
              <a:lnSpc>
                <a:spcPct val="10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22394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r Titel_Cya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1340A-3D0F-4B60-9F2B-335A12BDF0A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4CA7C53-5FA5-479C-80B3-C7631007CEE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tt.mm.jjjj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543A60-EB52-4513-9FC8-8940F15E8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Barmenia PowerPoint Template  │ Barmenia Marketing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6F8789-A296-4DD8-9AA6-5EB2020F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C043CC-5C95-4899-A53E-B5A0898FD6B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88F2DEFF-BEDF-4668-8C77-8DF0A97D97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07988" y="1345929"/>
            <a:ext cx="11376025" cy="216000"/>
          </a:xfrm>
        </p:spPr>
        <p:txBody>
          <a:bodyPr anchor="ctr"/>
          <a:lstStyle>
            <a:lvl1pPr>
              <a:lnSpc>
                <a:spcPct val="100000"/>
              </a:lnSpc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0BAD302F-6436-4F1E-9A65-000C8C611DDA}"/>
              </a:ext>
            </a:extLst>
          </p:cNvPr>
          <p:cNvCxnSpPr/>
          <p:nvPr/>
        </p:nvCxnSpPr>
        <p:spPr bwMode="gray">
          <a:xfrm>
            <a:off x="407986" y="1095550"/>
            <a:ext cx="108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9">
            <a:extLst>
              <a:ext uri="{FF2B5EF4-FFF2-40B4-BE49-F238E27FC236}">
                <a16:creationId xmlns:a16="http://schemas.microsoft.com/office/drawing/2014/main" id="{2ECC3CDF-7F7F-445F-A518-D93141C29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6012" y="333374"/>
            <a:ext cx="1187284" cy="76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69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anzflächiges Mo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9762AB2D-AEB7-4731-A117-B8EB3ECE2D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381750"/>
          </a:xfrm>
          <a:ln>
            <a:noFill/>
          </a:ln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5C183C1D-408B-486A-85AB-02F937714F0F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de-DE"/>
              <a:t>tt.mm.jjjj</a:t>
            </a:r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48267450-3712-4D23-A550-360E8BA3EE9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/>
              <a:t>Barmenia PowerPoint Template  │ Barmenia Marketing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AF44C1B-E24A-41D6-AB24-9AF352787CFF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 bwMode="gray">
          <a:xfrm>
            <a:off x="10596012" y="333375"/>
            <a:ext cx="1188000" cy="76164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48BCEE-8248-46BF-8A38-31B850AEA3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0" y="333375"/>
            <a:ext cx="10596012" cy="756000"/>
          </a:xfrm>
          <a:solidFill>
            <a:schemeClr val="bg1">
              <a:alpha val="80000"/>
            </a:schemeClr>
          </a:solidFill>
        </p:spPr>
        <p:txBody>
          <a:bodyPr lIns="414000" rIns="360000" bIns="3600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5165DC9-053F-47F0-A704-8B551CC8073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68C043CC-5C95-4899-A53E-B5A0898FD6B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810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otiv rechts mit Highlight-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9762AB2D-AEB7-4731-A117-B8EB3ECE2D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5951538" y="0"/>
            <a:ext cx="6240461" cy="6381750"/>
          </a:xfrm>
          <a:ln>
            <a:noFill/>
          </a:ln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5C183C1D-408B-486A-85AB-02F937714F0F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de-DE"/>
              <a:t>tt.mm.jjjj</a:t>
            </a:r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48267450-3712-4D23-A550-360E8BA3EE9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/>
              <a:t>Barmenia PowerPoint Template  │ Barmenia Marketing</a:t>
            </a:r>
            <a:endParaRPr lang="de-DE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D8945C11-B921-4A99-AECB-A02023F4120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68C043CC-5C95-4899-A53E-B5A0898FD6B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F291FE73-75C9-44CD-9F17-85222E7694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0" y="0"/>
            <a:ext cx="8379231" cy="6381750"/>
          </a:xfrm>
          <a:custGeom>
            <a:avLst/>
            <a:gdLst>
              <a:gd name="connsiteX0" fmla="*/ 0 w 8379231"/>
              <a:gd name="connsiteY0" fmla="*/ 0 h 6381750"/>
              <a:gd name="connsiteX1" fmla="*/ 529544 w 8379231"/>
              <a:gd name="connsiteY1" fmla="*/ 0 h 6381750"/>
              <a:gd name="connsiteX2" fmla="*/ 5554726 w 8379231"/>
              <a:gd name="connsiteY2" fmla="*/ 0 h 6381750"/>
              <a:gd name="connsiteX3" fmla="*/ 6084270 w 8379231"/>
              <a:gd name="connsiteY3" fmla="*/ 0 h 6381750"/>
              <a:gd name="connsiteX4" fmla="*/ 6154179 w 8379231"/>
              <a:gd name="connsiteY4" fmla="*/ 14437 h 6381750"/>
              <a:gd name="connsiteX5" fmla="*/ 7646306 w 8379231"/>
              <a:gd name="connsiteY5" fmla="*/ 934438 h 6381750"/>
              <a:gd name="connsiteX6" fmla="*/ 8092100 w 8379231"/>
              <a:gd name="connsiteY6" fmla="*/ 2435007 h 6381750"/>
              <a:gd name="connsiteX7" fmla="*/ 7646306 w 8379231"/>
              <a:gd name="connsiteY7" fmla="*/ 3874652 h 6381750"/>
              <a:gd name="connsiteX8" fmla="*/ 6916826 w 8379231"/>
              <a:gd name="connsiteY8" fmla="*/ 4422168 h 6381750"/>
              <a:gd name="connsiteX9" fmla="*/ 8032121 w 8379231"/>
              <a:gd name="connsiteY9" fmla="*/ 5294167 h 6381750"/>
              <a:gd name="connsiteX10" fmla="*/ 8374312 w 8379231"/>
              <a:gd name="connsiteY10" fmla="*/ 6323857 h 6381750"/>
              <a:gd name="connsiteX11" fmla="*/ 8379231 w 8379231"/>
              <a:gd name="connsiteY11" fmla="*/ 6381750 h 6381750"/>
              <a:gd name="connsiteX12" fmla="*/ 7849687 w 8379231"/>
              <a:gd name="connsiteY12" fmla="*/ 6381750 h 6381750"/>
              <a:gd name="connsiteX13" fmla="*/ 529544 w 8379231"/>
              <a:gd name="connsiteY13" fmla="*/ 6381750 h 6381750"/>
              <a:gd name="connsiteX14" fmla="*/ 0 w 8379231"/>
              <a:gd name="connsiteY14" fmla="*/ 6381750 h 638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379231" h="6381750">
                <a:moveTo>
                  <a:pt x="0" y="0"/>
                </a:moveTo>
                <a:lnTo>
                  <a:pt x="529544" y="0"/>
                </a:lnTo>
                <a:lnTo>
                  <a:pt x="5554726" y="0"/>
                </a:lnTo>
                <a:lnTo>
                  <a:pt x="6084270" y="0"/>
                </a:lnTo>
                <a:lnTo>
                  <a:pt x="6154179" y="14437"/>
                </a:lnTo>
                <a:cubicBezTo>
                  <a:pt x="6814523" y="167799"/>
                  <a:pt x="7311899" y="474466"/>
                  <a:pt x="7646306" y="934438"/>
                </a:cubicBezTo>
                <a:cubicBezTo>
                  <a:pt x="7929993" y="1360238"/>
                  <a:pt x="8092100" y="1846425"/>
                  <a:pt x="8092100" y="2435007"/>
                </a:cubicBezTo>
                <a:cubicBezTo>
                  <a:pt x="8092100" y="3023590"/>
                  <a:pt x="7950392" y="3509911"/>
                  <a:pt x="7646306" y="3874652"/>
                </a:cubicBezTo>
                <a:cubicBezTo>
                  <a:pt x="7484199" y="4077556"/>
                  <a:pt x="7241038" y="4260061"/>
                  <a:pt x="6916826" y="4422168"/>
                </a:cubicBezTo>
                <a:cubicBezTo>
                  <a:pt x="7403551" y="4605213"/>
                  <a:pt x="7768427" y="4888901"/>
                  <a:pt x="8032121" y="5294167"/>
                </a:cubicBezTo>
                <a:cubicBezTo>
                  <a:pt x="8214592" y="5583123"/>
                  <a:pt x="8328675" y="5929069"/>
                  <a:pt x="8374312" y="6323857"/>
                </a:cubicBezTo>
                <a:lnTo>
                  <a:pt x="8379231" y="6381750"/>
                </a:lnTo>
                <a:lnTo>
                  <a:pt x="7849687" y="6381750"/>
                </a:lnTo>
                <a:lnTo>
                  <a:pt x="529544" y="6381750"/>
                </a:lnTo>
                <a:lnTo>
                  <a:pt x="0" y="638175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396000" tIns="432000" rIns="1728000" bIns="432000" anchor="ctr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216000" indent="-2160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432000" indent="-2160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648000" indent="-2160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864000" indent="-2160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28070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otiv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7865556-6D80-4E46-A3F1-27E48E798A09}"/>
              </a:ext>
            </a:extLst>
          </p:cNvPr>
          <p:cNvSpPr/>
          <p:nvPr/>
        </p:nvSpPr>
        <p:spPr bwMode="gray">
          <a:xfrm>
            <a:off x="5951539" y="0"/>
            <a:ext cx="6240462" cy="638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/>
          </a:p>
        </p:txBody>
      </p:sp>
      <p:sp>
        <p:nvSpPr>
          <p:cNvPr id="24" name="Bildplatzhalter 23">
            <a:extLst>
              <a:ext uri="{FF2B5EF4-FFF2-40B4-BE49-F238E27FC236}">
                <a16:creationId xmlns:a16="http://schemas.microsoft.com/office/drawing/2014/main" id="{2DDB50C7-856F-47C7-874A-B99CF55194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1" y="0"/>
            <a:ext cx="8379231" cy="6381750"/>
          </a:xfrm>
          <a:custGeom>
            <a:avLst/>
            <a:gdLst>
              <a:gd name="connsiteX0" fmla="*/ 0 w 8379231"/>
              <a:gd name="connsiteY0" fmla="*/ 0 h 6381750"/>
              <a:gd name="connsiteX1" fmla="*/ 6084270 w 8379231"/>
              <a:gd name="connsiteY1" fmla="*/ 0 h 6381750"/>
              <a:gd name="connsiteX2" fmla="*/ 6154179 w 8379231"/>
              <a:gd name="connsiteY2" fmla="*/ 14437 h 6381750"/>
              <a:gd name="connsiteX3" fmla="*/ 7646306 w 8379231"/>
              <a:gd name="connsiteY3" fmla="*/ 934438 h 6381750"/>
              <a:gd name="connsiteX4" fmla="*/ 8092100 w 8379231"/>
              <a:gd name="connsiteY4" fmla="*/ 2435007 h 6381750"/>
              <a:gd name="connsiteX5" fmla="*/ 7646306 w 8379231"/>
              <a:gd name="connsiteY5" fmla="*/ 3874652 h 6381750"/>
              <a:gd name="connsiteX6" fmla="*/ 6916826 w 8379231"/>
              <a:gd name="connsiteY6" fmla="*/ 4422168 h 6381750"/>
              <a:gd name="connsiteX7" fmla="*/ 8032121 w 8379231"/>
              <a:gd name="connsiteY7" fmla="*/ 5294167 h 6381750"/>
              <a:gd name="connsiteX8" fmla="*/ 8374312 w 8379231"/>
              <a:gd name="connsiteY8" fmla="*/ 6323857 h 6381750"/>
              <a:gd name="connsiteX9" fmla="*/ 8379231 w 8379231"/>
              <a:gd name="connsiteY9" fmla="*/ 6381750 h 6381750"/>
              <a:gd name="connsiteX10" fmla="*/ 0 w 8379231"/>
              <a:gd name="connsiteY10" fmla="*/ 6381750 h 638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79231" h="6381750">
                <a:moveTo>
                  <a:pt x="0" y="0"/>
                </a:moveTo>
                <a:lnTo>
                  <a:pt x="6084270" y="0"/>
                </a:lnTo>
                <a:lnTo>
                  <a:pt x="6154179" y="14437"/>
                </a:lnTo>
                <a:cubicBezTo>
                  <a:pt x="6814523" y="167799"/>
                  <a:pt x="7311899" y="474466"/>
                  <a:pt x="7646306" y="934438"/>
                </a:cubicBezTo>
                <a:cubicBezTo>
                  <a:pt x="7929993" y="1360238"/>
                  <a:pt x="8092100" y="1846425"/>
                  <a:pt x="8092100" y="2435007"/>
                </a:cubicBezTo>
                <a:cubicBezTo>
                  <a:pt x="8092100" y="3023590"/>
                  <a:pt x="7950392" y="3509911"/>
                  <a:pt x="7646306" y="3874652"/>
                </a:cubicBezTo>
                <a:cubicBezTo>
                  <a:pt x="7484199" y="4077556"/>
                  <a:pt x="7241038" y="4260061"/>
                  <a:pt x="6916826" y="4422168"/>
                </a:cubicBezTo>
                <a:cubicBezTo>
                  <a:pt x="7403551" y="4605213"/>
                  <a:pt x="7768427" y="4888901"/>
                  <a:pt x="8032121" y="5294167"/>
                </a:cubicBezTo>
                <a:cubicBezTo>
                  <a:pt x="8214592" y="5583123"/>
                  <a:pt x="8328675" y="5929069"/>
                  <a:pt x="8374312" y="6323857"/>
                </a:cubicBezTo>
                <a:lnTo>
                  <a:pt x="8379231" y="6381750"/>
                </a:lnTo>
                <a:lnTo>
                  <a:pt x="0" y="63817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5C183C1D-408B-486A-85AB-02F937714F0F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de-DE"/>
              <a:t>tt.mm.jjjj</a:t>
            </a:r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48267450-3712-4D23-A550-360E8BA3EE9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/>
              <a:t>Barmenia PowerPoint Template  │ Barmenia Marketing</a:t>
            </a:r>
            <a:endParaRPr lang="de-DE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D8945C11-B921-4A99-AECB-A02023F4120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68C043CC-5C95-4899-A53E-B5A0898FD6B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9F1163D8-FA40-4D19-B53A-9C11F175120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" y="333374"/>
            <a:ext cx="7730462" cy="720000"/>
          </a:xfrm>
          <a:custGeom>
            <a:avLst/>
            <a:gdLst>
              <a:gd name="connsiteX0" fmla="*/ 0 w 7714271"/>
              <a:gd name="connsiteY0" fmla="*/ 0 h 720000"/>
              <a:gd name="connsiteX1" fmla="*/ 6975495 w 7714271"/>
              <a:gd name="connsiteY1" fmla="*/ 0 h 720000"/>
              <a:gd name="connsiteX2" fmla="*/ 7022469 w 7714271"/>
              <a:gd name="connsiteY2" fmla="*/ 26085 h 720000"/>
              <a:gd name="connsiteX3" fmla="*/ 7646306 w 7714271"/>
              <a:gd name="connsiteY3" fmla="*/ 601064 h 720000"/>
              <a:gd name="connsiteX4" fmla="*/ 7714271 w 7714271"/>
              <a:gd name="connsiteY4" fmla="*/ 720000 h 720000"/>
              <a:gd name="connsiteX5" fmla="*/ 0 w 7714271"/>
              <a:gd name="connsiteY5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4271" h="720000">
                <a:moveTo>
                  <a:pt x="0" y="0"/>
                </a:moveTo>
                <a:lnTo>
                  <a:pt x="6975495" y="0"/>
                </a:lnTo>
                <a:lnTo>
                  <a:pt x="7022469" y="26085"/>
                </a:lnTo>
                <a:cubicBezTo>
                  <a:pt x="7271157" y="179418"/>
                  <a:pt x="7479103" y="371078"/>
                  <a:pt x="7646306" y="601064"/>
                </a:cubicBezTo>
                <a:lnTo>
                  <a:pt x="7714271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</p:spPr>
        <p:txBody>
          <a:bodyPr vert="horz" lIns="414000" tIns="0" rIns="360000" bIns="36000" rtlCol="0" anchor="ctr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9615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81E182D-DEEA-46BE-A15D-26610DD6625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988" y="333374"/>
            <a:ext cx="9864000" cy="68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BEDFA8-AC12-4DE8-85AE-DF3AE9ACD07E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07988" y="1773239"/>
            <a:ext cx="11376024" cy="46085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5D342C-CF9A-48FB-9A9A-A6C1C9D62DE0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508455" y="6562141"/>
            <a:ext cx="840581" cy="10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de-DE"/>
              <a:t>tt.mm.jjjj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6F7FB0-482C-42B5-8155-12BEEACB5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07986" y="6562141"/>
            <a:ext cx="5543552" cy="10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en-US"/>
              <a:t>Barmenia PowerPoint Template  │ Barmenia Marketing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F13ED6-A1E3-44FF-950C-818F5A2E3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441905" y="6562141"/>
            <a:ext cx="342107" cy="10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accent3"/>
                </a:solidFill>
              </a:defRPr>
            </a:lvl1pPr>
          </a:lstStyle>
          <a:p>
            <a:fld id="{68C043CC-5C95-4899-A53E-B5A0898FD6B6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3F2275C-23CC-498E-9DD6-90C99C0BF7E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 bwMode="gray">
          <a:xfrm>
            <a:off x="10596012" y="333374"/>
            <a:ext cx="1188000" cy="762176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6EB55AF8-73D5-4DE4-9192-33028504D75D}"/>
              </a:ext>
            </a:extLst>
          </p:cNvPr>
          <p:cNvCxnSpPr/>
          <p:nvPr/>
        </p:nvCxnSpPr>
        <p:spPr bwMode="gray">
          <a:xfrm>
            <a:off x="407986" y="1095550"/>
            <a:ext cx="108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91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63" r:id="rId4"/>
    <p:sldLayoutId id="2147483653" r:id="rId5"/>
    <p:sldLayoutId id="2147483674" r:id="rId6"/>
    <p:sldLayoutId id="2147483657" r:id="rId7"/>
    <p:sldLayoutId id="2147483660" r:id="rId8"/>
    <p:sldLayoutId id="2147483662" r:id="rId9"/>
    <p:sldLayoutId id="2147483669" r:id="rId10"/>
    <p:sldLayoutId id="2147483651" r:id="rId11"/>
    <p:sldLayoutId id="2147483675" r:id="rId12"/>
    <p:sldLayoutId id="2147483659" r:id="rId13"/>
    <p:sldLayoutId id="2147483671" r:id="rId14"/>
    <p:sldLayoutId id="2147483676" r:id="rId15"/>
    <p:sldLayoutId id="2147483677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1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1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1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11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indent="0" algn="l" defTabSz="914400" rtl="0" eaLnBrk="1" latinLnBrk="0" hangingPunct="1">
        <a:lnSpc>
          <a:spcPct val="110000"/>
        </a:lnSpc>
        <a:spcBef>
          <a:spcPts val="6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1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1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1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11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0" userDrawn="1">
          <p15:clr>
            <a:srgbClr val="F26B43"/>
          </p15:clr>
        </p15:guide>
        <p15:guide id="2" pos="257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  <p15:guide id="5" pos="3749" userDrawn="1">
          <p15:clr>
            <a:srgbClr val="F26B43"/>
          </p15:clr>
        </p15:guide>
        <p15:guide id="6" pos="3931" userDrawn="1">
          <p15:clr>
            <a:srgbClr val="F26B43"/>
          </p15:clr>
        </p15:guide>
        <p15:guide id="7" orient="horz" pos="4020" userDrawn="1">
          <p15:clr>
            <a:srgbClr val="F26B43"/>
          </p15:clr>
        </p15:guide>
        <p15:guide id="8" orient="horz" pos="845" userDrawn="1">
          <p15:clr>
            <a:srgbClr val="F26B43"/>
          </p15:clr>
        </p15:guide>
        <p15:guide id="9" orient="horz" pos="111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rmenia-firmenloesungen.de/" TargetMode="External"/><Relationship Id="rId2" Type="http://schemas.openxmlformats.org/officeDocument/2006/relationships/hyperlink" Target="mailto:daniel.schuermann@barmenia.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27" descr="\\fs1\shellfolder\270206\Desktop\Gruppen\opt\OPT\AdobeStock_234441804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2" r="22392"/>
          <a:stretch>
            <a:fillRect/>
          </a:stretch>
        </p:blipFill>
        <p:spPr/>
      </p:pic>
      <p:sp>
        <p:nvSpPr>
          <p:cNvPr id="45" name="Titel 4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Betriebliche </a:t>
            </a:r>
            <a:r>
              <a:rPr lang="de-DE" err="1"/>
              <a:t>altersversorgung</a:t>
            </a:r>
            <a:r>
              <a:rPr lang="de-DE"/>
              <a:t> </a:t>
            </a:r>
          </a:p>
        </p:txBody>
      </p:sp>
      <p:sp>
        <p:nvSpPr>
          <p:cNvPr id="46" name="Untertitel 4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/>
              <a:t>für Sie als Mitarbeiter der Muster GmbH</a:t>
            </a:r>
          </a:p>
        </p:txBody>
      </p:sp>
    </p:spTree>
    <p:extLst>
      <p:ext uri="{BB962C8B-B14F-4D97-AF65-F5344CB8AC3E}">
        <p14:creationId xmlns:p14="http://schemas.microsoft.com/office/powerpoint/2010/main" val="2714297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43CC-5C95-4899-A53E-B5A0898FD6B6}" type="slidenum">
              <a:rPr lang="de-DE" smtClean="0"/>
              <a:pPr/>
              <a:t>10</a:t>
            </a:fld>
            <a:endParaRPr lang="de-DE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7F1FCB64-FC3F-4E8F-96E8-948715099AF5}"/>
              </a:ext>
            </a:extLst>
          </p:cNvPr>
          <p:cNvGrpSpPr/>
          <p:nvPr/>
        </p:nvGrpSpPr>
        <p:grpSpPr>
          <a:xfrm>
            <a:off x="406800" y="1440000"/>
            <a:ext cx="4273063" cy="644769"/>
            <a:chOff x="406800" y="1818320"/>
            <a:chExt cx="4273063" cy="644769"/>
          </a:xfrm>
        </p:grpSpPr>
        <p:grpSp>
          <p:nvGrpSpPr>
            <p:cNvPr id="15" name="Gruppieren 14"/>
            <p:cNvGrpSpPr/>
            <p:nvPr/>
          </p:nvGrpSpPr>
          <p:grpSpPr>
            <a:xfrm>
              <a:off x="406801" y="1818320"/>
              <a:ext cx="4273062" cy="644769"/>
              <a:chOff x="5816722" y="2925454"/>
              <a:chExt cx="4273062" cy="644769"/>
            </a:xfrm>
          </p:grpSpPr>
          <p:sp>
            <p:nvSpPr>
              <p:cNvPr id="17" name="Rechteck 16"/>
              <p:cNvSpPr/>
              <p:nvPr/>
            </p:nvSpPr>
            <p:spPr>
              <a:xfrm>
                <a:off x="9247799" y="2925454"/>
                <a:ext cx="841985" cy="454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/>
              <a:lstStyle/>
              <a:p>
                <a:pPr algn="l">
                  <a:lnSpc>
                    <a:spcPct val="110000"/>
                  </a:lnSpc>
                  <a:spcBef>
                    <a:spcPts val="600"/>
                  </a:spcBef>
                </a:pPr>
                <a:endParaRPr lang="de-DE" sz="2000"/>
              </a:p>
            </p:txBody>
          </p:sp>
          <p:sp>
            <p:nvSpPr>
              <p:cNvPr id="18" name="Abgerundetes Rechteck 17"/>
              <p:cNvSpPr/>
              <p:nvPr/>
            </p:nvSpPr>
            <p:spPr>
              <a:xfrm>
                <a:off x="5816722" y="2925454"/>
                <a:ext cx="4273062" cy="64476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/>
              <a:lstStyle/>
              <a:p>
                <a:pPr algn="l">
                  <a:lnSpc>
                    <a:spcPct val="110000"/>
                  </a:lnSpc>
                  <a:spcBef>
                    <a:spcPts val="600"/>
                  </a:spcBef>
                </a:pPr>
                <a:endParaRPr lang="de-DE" sz="2000" err="1"/>
              </a:p>
            </p:txBody>
          </p:sp>
          <p:sp>
            <p:nvSpPr>
              <p:cNvPr id="19" name="Rechteck 18"/>
              <p:cNvSpPr/>
              <p:nvPr/>
            </p:nvSpPr>
            <p:spPr>
              <a:xfrm>
                <a:off x="5816722" y="2925454"/>
                <a:ext cx="841985" cy="64476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/>
              <a:lstStyle/>
              <a:p>
                <a:pPr algn="l">
                  <a:lnSpc>
                    <a:spcPct val="110000"/>
                  </a:lnSpc>
                  <a:spcBef>
                    <a:spcPts val="600"/>
                  </a:spcBef>
                </a:pPr>
                <a:endParaRPr lang="de-DE" sz="2000"/>
              </a:p>
            </p:txBody>
          </p:sp>
        </p:grpSp>
        <p:sp>
          <p:nvSpPr>
            <p:cNvPr id="16" name="Textplatzhalter 2">
              <a:extLst>
                <a:ext uri="{FF2B5EF4-FFF2-40B4-BE49-F238E27FC236}">
                  <a16:creationId xmlns:a16="http://schemas.microsoft.com/office/drawing/2014/main" id="{2DBEDFA8-AC12-4DE8-85AE-DF3AE9ACD07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06800" y="1834250"/>
              <a:ext cx="4273063" cy="628839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FontTx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4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>
                  <a:solidFill>
                    <a:schemeClr val="bg1"/>
                  </a:solidFill>
                </a:rPr>
                <a:t>Lohnt sich betriebliche Altersversorgung?</a:t>
              </a:r>
            </a:p>
          </p:txBody>
        </p:sp>
      </p:grp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07988" y="333374"/>
            <a:ext cx="9864000" cy="684000"/>
          </a:xfrm>
        </p:spPr>
        <p:txBody>
          <a:bodyPr/>
          <a:lstStyle/>
          <a:p>
            <a:r>
              <a:rPr lang="de-DE"/>
              <a:t>Betriebliche Altersversorgung der Muster GmbH</a:t>
            </a:r>
          </a:p>
        </p:txBody>
      </p:sp>
      <p:pic>
        <p:nvPicPr>
          <p:cNvPr id="22" name="Grafik 21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9AE2D1B7-F5FA-4781-95BC-42195651BD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30" y="2751945"/>
            <a:ext cx="5464275" cy="3406430"/>
          </a:xfrm>
          <a:prstGeom prst="rect">
            <a:avLst/>
          </a:prstGeom>
          <a:ln w="25400">
            <a:solidFill>
              <a:srgbClr val="00B0F0"/>
            </a:solidFill>
          </a:ln>
        </p:spPr>
      </p:pic>
      <p:pic>
        <p:nvPicPr>
          <p:cNvPr id="23" name="Grafik 2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B33002D5-91EB-49AC-A046-6B83A6B62A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081" y="2752292"/>
            <a:ext cx="3646602" cy="3406430"/>
          </a:xfrm>
          <a:prstGeom prst="rect">
            <a:avLst/>
          </a:prstGeom>
          <a:ln w="25400">
            <a:solidFill>
              <a:srgbClr val="00B0F0"/>
            </a:solidFill>
          </a:ln>
        </p:spPr>
      </p:pic>
      <p:grpSp>
        <p:nvGrpSpPr>
          <p:cNvPr id="24" name="Gruppieren 23"/>
          <p:cNvGrpSpPr/>
          <p:nvPr/>
        </p:nvGrpSpPr>
        <p:grpSpPr>
          <a:xfrm rot="20741656">
            <a:off x="4855201" y="2003840"/>
            <a:ext cx="2899606" cy="722642"/>
            <a:chOff x="6180507" y="2816697"/>
            <a:chExt cx="2934109" cy="993325"/>
          </a:xfrm>
          <a:solidFill>
            <a:srgbClr val="FFCD4B"/>
          </a:solidFill>
        </p:grpSpPr>
        <p:sp>
          <p:nvSpPr>
            <p:cNvPr id="25" name="Abgerundetes Rechteck 24"/>
            <p:cNvSpPr/>
            <p:nvPr/>
          </p:nvSpPr>
          <p:spPr>
            <a:xfrm>
              <a:off x="6180507" y="2816783"/>
              <a:ext cx="2934109" cy="7789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endParaRPr lang="de-DE" sz="1200">
                <a:solidFill>
                  <a:srgbClr val="FF0000"/>
                </a:solidFill>
              </a:endParaRPr>
            </a:p>
          </p:txBody>
        </p:sp>
        <p:sp>
          <p:nvSpPr>
            <p:cNvPr id="26" name="Rechteck 25"/>
            <p:cNvSpPr/>
            <p:nvPr/>
          </p:nvSpPr>
          <p:spPr>
            <a:xfrm>
              <a:off x="6180507" y="2816783"/>
              <a:ext cx="1269999" cy="7789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</a:pPr>
              <a:endParaRPr lang="de-DE" sz="2000" err="1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7844617" y="2816697"/>
              <a:ext cx="1269999" cy="3599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</a:pPr>
              <a:endParaRPr lang="de-DE" sz="2000" err="1"/>
            </a:p>
          </p:txBody>
        </p:sp>
        <p:sp>
          <p:nvSpPr>
            <p:cNvPr id="28" name="Gleichschenkliges Dreieck 27"/>
            <p:cNvSpPr/>
            <p:nvPr/>
          </p:nvSpPr>
          <p:spPr>
            <a:xfrm rot="6258344">
              <a:off x="6146316" y="3209457"/>
              <a:ext cx="659930" cy="541199"/>
            </a:xfrm>
            <a:prstGeom prst="triangle">
              <a:avLst>
                <a:gd name="adj" fmla="val 51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</a:pPr>
              <a:endParaRPr lang="de-DE" sz="2000" err="1"/>
            </a:p>
          </p:txBody>
        </p:sp>
        <p:sp>
          <p:nvSpPr>
            <p:cNvPr id="29" name="Textplatzhalter 2">
              <a:extLst>
                <a:ext uri="{FF2B5EF4-FFF2-40B4-BE49-F238E27FC236}">
                  <a16:creationId xmlns:a16="http://schemas.microsoft.com/office/drawing/2014/main" id="{2DBEDFA8-AC12-4DE8-85AE-DF3AE9ACD07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6498009" y="2973677"/>
              <a:ext cx="2390903" cy="512830"/>
            </a:xfrm>
            <a:prstGeom prst="rect">
              <a:avLst/>
            </a:prstGeom>
            <a:grpFill/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FontTx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4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800" b="1"/>
                <a:t>Starke Förderung…</a:t>
              </a:r>
            </a:p>
          </p:txBody>
        </p:sp>
      </p:grpSp>
      <p:grpSp>
        <p:nvGrpSpPr>
          <p:cNvPr id="30" name="Gruppieren 29"/>
          <p:cNvGrpSpPr/>
          <p:nvPr/>
        </p:nvGrpSpPr>
        <p:grpSpPr>
          <a:xfrm rot="20741656">
            <a:off x="9066221" y="1850651"/>
            <a:ext cx="2899606" cy="722642"/>
            <a:chOff x="6180507" y="2816697"/>
            <a:chExt cx="2934109" cy="993325"/>
          </a:xfrm>
          <a:solidFill>
            <a:srgbClr val="FFCD4B"/>
          </a:solidFill>
        </p:grpSpPr>
        <p:sp>
          <p:nvSpPr>
            <p:cNvPr id="31" name="Abgerundetes Rechteck 30"/>
            <p:cNvSpPr/>
            <p:nvPr/>
          </p:nvSpPr>
          <p:spPr>
            <a:xfrm>
              <a:off x="6180507" y="2816783"/>
              <a:ext cx="2934109" cy="7789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endParaRPr lang="de-DE" sz="1200">
                <a:solidFill>
                  <a:srgbClr val="FF0000"/>
                </a:solidFill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6180507" y="2816783"/>
              <a:ext cx="1269999" cy="7789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</a:pPr>
              <a:endParaRPr lang="de-DE" sz="2000" err="1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7844617" y="2816697"/>
              <a:ext cx="1269999" cy="3599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</a:pPr>
              <a:endParaRPr lang="de-DE" sz="2000" err="1"/>
            </a:p>
          </p:txBody>
        </p:sp>
        <p:sp>
          <p:nvSpPr>
            <p:cNvPr id="34" name="Gleichschenkliges Dreieck 33"/>
            <p:cNvSpPr/>
            <p:nvPr/>
          </p:nvSpPr>
          <p:spPr>
            <a:xfrm rot="6258344">
              <a:off x="6146316" y="3209457"/>
              <a:ext cx="659930" cy="541199"/>
            </a:xfrm>
            <a:prstGeom prst="triangle">
              <a:avLst>
                <a:gd name="adj" fmla="val 51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</a:pPr>
              <a:endParaRPr lang="de-DE" sz="2000" err="1"/>
            </a:p>
          </p:txBody>
        </p:sp>
        <p:sp>
          <p:nvSpPr>
            <p:cNvPr id="36" name="Textplatzhalter 2">
              <a:extLst>
                <a:ext uri="{FF2B5EF4-FFF2-40B4-BE49-F238E27FC236}">
                  <a16:creationId xmlns:a16="http://schemas.microsoft.com/office/drawing/2014/main" id="{2DBEDFA8-AC12-4DE8-85AE-DF3AE9ACD07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6498009" y="2973677"/>
              <a:ext cx="2390903" cy="512830"/>
            </a:xfrm>
            <a:prstGeom prst="rect">
              <a:avLst/>
            </a:prstGeom>
            <a:grpFill/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FontTx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4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800" b="1" err="1"/>
                <a:t>bAV</a:t>
              </a:r>
              <a:r>
                <a:rPr lang="de-DE" sz="1800" b="1"/>
                <a:t> besonders attraktiv…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852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441905" y="6562141"/>
            <a:ext cx="342107" cy="108000"/>
          </a:xfrm>
        </p:spPr>
        <p:txBody>
          <a:bodyPr/>
          <a:lstStyle/>
          <a:p>
            <a:fld id="{68C043CC-5C95-4899-A53E-B5A0898FD6B6}" type="slidenum">
              <a:rPr lang="de-DE" smtClean="0"/>
              <a:pPr/>
              <a:t>11</a:t>
            </a:fld>
            <a:endParaRPr lang="de-DE"/>
          </a:p>
        </p:txBody>
      </p:sp>
      <p:grpSp>
        <p:nvGrpSpPr>
          <p:cNvPr id="14" name="Gruppieren 13"/>
          <p:cNvGrpSpPr/>
          <p:nvPr/>
        </p:nvGrpSpPr>
        <p:grpSpPr>
          <a:xfrm>
            <a:off x="406800" y="1440000"/>
            <a:ext cx="4273063" cy="644769"/>
            <a:chOff x="4935413" y="4009291"/>
            <a:chExt cx="4273063" cy="644769"/>
          </a:xfrm>
        </p:grpSpPr>
        <p:grpSp>
          <p:nvGrpSpPr>
            <p:cNvPr id="15" name="Gruppieren 14"/>
            <p:cNvGrpSpPr/>
            <p:nvPr/>
          </p:nvGrpSpPr>
          <p:grpSpPr>
            <a:xfrm>
              <a:off x="4935414" y="4009291"/>
              <a:ext cx="4273062" cy="644769"/>
              <a:chOff x="5816722" y="2925454"/>
              <a:chExt cx="4273062" cy="644769"/>
            </a:xfrm>
          </p:grpSpPr>
          <p:sp>
            <p:nvSpPr>
              <p:cNvPr id="17" name="Rechteck 16"/>
              <p:cNvSpPr/>
              <p:nvPr/>
            </p:nvSpPr>
            <p:spPr>
              <a:xfrm>
                <a:off x="9247799" y="2925454"/>
                <a:ext cx="841985" cy="454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/>
              <a:lstStyle/>
              <a:p>
                <a:pPr algn="l">
                  <a:lnSpc>
                    <a:spcPct val="110000"/>
                  </a:lnSpc>
                  <a:spcBef>
                    <a:spcPts val="600"/>
                  </a:spcBef>
                </a:pPr>
                <a:endParaRPr lang="de-DE" sz="2000"/>
              </a:p>
            </p:txBody>
          </p:sp>
          <p:sp>
            <p:nvSpPr>
              <p:cNvPr id="18" name="Abgerundetes Rechteck 17"/>
              <p:cNvSpPr/>
              <p:nvPr/>
            </p:nvSpPr>
            <p:spPr>
              <a:xfrm>
                <a:off x="5816722" y="2925454"/>
                <a:ext cx="4273062" cy="64476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/>
              <a:lstStyle/>
              <a:p>
                <a:pPr algn="l">
                  <a:lnSpc>
                    <a:spcPct val="110000"/>
                  </a:lnSpc>
                  <a:spcBef>
                    <a:spcPts val="600"/>
                  </a:spcBef>
                </a:pPr>
                <a:endParaRPr lang="de-DE" sz="2000" err="1"/>
              </a:p>
            </p:txBody>
          </p:sp>
          <p:sp>
            <p:nvSpPr>
              <p:cNvPr id="19" name="Rechteck 18"/>
              <p:cNvSpPr/>
              <p:nvPr/>
            </p:nvSpPr>
            <p:spPr>
              <a:xfrm>
                <a:off x="5816722" y="2925454"/>
                <a:ext cx="841985" cy="64476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/>
              <a:lstStyle/>
              <a:p>
                <a:pPr algn="l">
                  <a:lnSpc>
                    <a:spcPct val="110000"/>
                  </a:lnSpc>
                  <a:spcBef>
                    <a:spcPts val="600"/>
                  </a:spcBef>
                </a:pPr>
                <a:endParaRPr lang="de-DE" sz="2000"/>
              </a:p>
            </p:txBody>
          </p:sp>
        </p:grpSp>
        <p:sp>
          <p:nvSpPr>
            <p:cNvPr id="16" name="Textplatzhalter 2">
              <a:extLst>
                <a:ext uri="{FF2B5EF4-FFF2-40B4-BE49-F238E27FC236}">
                  <a16:creationId xmlns:a16="http://schemas.microsoft.com/office/drawing/2014/main" id="{2DBEDFA8-AC12-4DE8-85AE-DF3AE9ACD07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935413" y="4025221"/>
              <a:ext cx="4273063" cy="628839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FontTx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4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>
                  <a:solidFill>
                    <a:schemeClr val="bg1"/>
                  </a:solidFill>
                </a:rPr>
                <a:t>Lohnt sich betriebliche Altersversorgung?</a:t>
              </a:r>
            </a:p>
          </p:txBody>
        </p:sp>
      </p:grp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07988" y="333374"/>
            <a:ext cx="9864000" cy="684000"/>
          </a:xfrm>
        </p:spPr>
        <p:txBody>
          <a:bodyPr/>
          <a:lstStyle/>
          <a:p>
            <a:r>
              <a:rPr lang="de-DE"/>
              <a:t>Betriebliche Altersversorgung der Muster GmbH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6F888EA-6577-4000-A8B7-E7AE38A2F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124" y="3205077"/>
            <a:ext cx="2376854" cy="2376854"/>
          </a:xfrm>
          <a:prstGeom prst="rect">
            <a:avLst/>
          </a:prstGeom>
        </p:spPr>
      </p:pic>
      <p:grpSp>
        <p:nvGrpSpPr>
          <p:cNvPr id="13" name="Gruppieren 12"/>
          <p:cNvGrpSpPr/>
          <p:nvPr/>
        </p:nvGrpSpPr>
        <p:grpSpPr>
          <a:xfrm>
            <a:off x="7281915" y="2698527"/>
            <a:ext cx="3660798" cy="1828455"/>
            <a:chOff x="5392111" y="2853516"/>
            <a:chExt cx="5410729" cy="1828455"/>
          </a:xfrm>
          <a:solidFill>
            <a:srgbClr val="FFCD4B"/>
          </a:solidFill>
        </p:grpSpPr>
        <p:sp>
          <p:nvSpPr>
            <p:cNvPr id="22" name="Abgerundetes Rechteck 21"/>
            <p:cNvSpPr/>
            <p:nvPr/>
          </p:nvSpPr>
          <p:spPr>
            <a:xfrm>
              <a:off x="6180507" y="2853517"/>
              <a:ext cx="4622333" cy="182845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endParaRPr lang="de-DE" sz="1200">
                <a:solidFill>
                  <a:srgbClr val="FF0000"/>
                </a:solidFill>
              </a:endParaRPr>
            </a:p>
          </p:txBody>
        </p:sp>
        <p:sp>
          <p:nvSpPr>
            <p:cNvPr id="23" name="Rechteck 22"/>
            <p:cNvSpPr/>
            <p:nvPr/>
          </p:nvSpPr>
          <p:spPr>
            <a:xfrm>
              <a:off x="6180507" y="2853517"/>
              <a:ext cx="1270000" cy="18284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</a:pPr>
              <a:endParaRPr lang="de-DE" sz="2000" err="1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9532840" y="2853516"/>
              <a:ext cx="1270000" cy="101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</a:pPr>
              <a:endParaRPr lang="de-DE" sz="2000" err="1"/>
            </a:p>
          </p:txBody>
        </p:sp>
        <p:sp>
          <p:nvSpPr>
            <p:cNvPr id="25" name="Gleichschenkliges Dreieck 24"/>
            <p:cNvSpPr/>
            <p:nvPr/>
          </p:nvSpPr>
          <p:spPr>
            <a:xfrm rot="672704">
              <a:off x="5392111" y="3258094"/>
              <a:ext cx="1374839" cy="945832"/>
            </a:xfrm>
            <a:prstGeom prst="triangle">
              <a:avLst>
                <a:gd name="adj" fmla="val 51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</a:pPr>
              <a:endParaRPr lang="de-DE" sz="2000" err="1"/>
            </a:p>
          </p:txBody>
        </p:sp>
        <p:sp>
          <p:nvSpPr>
            <p:cNvPr id="26" name="Textplatzhalter 2">
              <a:extLst>
                <a:ext uri="{FF2B5EF4-FFF2-40B4-BE49-F238E27FC236}">
                  <a16:creationId xmlns:a16="http://schemas.microsoft.com/office/drawing/2014/main" id="{2DBEDFA8-AC12-4DE8-85AE-DF3AE9ACD07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6498009" y="2973677"/>
              <a:ext cx="3949629" cy="1585086"/>
            </a:xfrm>
            <a:prstGeom prst="rect">
              <a:avLst/>
            </a:prstGeom>
            <a:grpFill/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FontTx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4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altLang="de-DE" sz="1200" b="1"/>
                <a:t>„Beteiligen Sie Ihren </a:t>
              </a:r>
            </a:p>
            <a:p>
              <a:pPr algn="ctr"/>
              <a:r>
                <a:rPr lang="de-DE" altLang="de-DE" sz="1200" b="1"/>
                <a:t>Chef und den Staat</a:t>
              </a:r>
            </a:p>
            <a:p>
              <a:pPr algn="ctr"/>
              <a:r>
                <a:rPr lang="de-DE" altLang="de-DE" sz="1200" b="1"/>
                <a:t>am Aufbau Ihrer</a:t>
              </a:r>
            </a:p>
            <a:p>
              <a:pPr algn="ctr"/>
              <a:r>
                <a:rPr lang="de-DE" altLang="de-DE" sz="1200" b="1"/>
                <a:t>Altersversorgung &amp; Einkommensabsicherung</a:t>
              </a:r>
            </a:p>
            <a:p>
              <a:pPr marL="285750" indent="-285750" algn="ctr">
                <a:buFontTx/>
                <a:buChar char="-"/>
              </a:pPr>
              <a:r>
                <a:rPr lang="de-DE" altLang="de-DE" sz="1200" b="1"/>
                <a:t>Es lohnt sich für Sie!“</a:t>
              </a:r>
            </a:p>
          </p:txBody>
        </p:sp>
      </p:grpSp>
      <p:grpSp>
        <p:nvGrpSpPr>
          <p:cNvPr id="27" name="Gruppieren 26"/>
          <p:cNvGrpSpPr/>
          <p:nvPr/>
        </p:nvGrpSpPr>
        <p:grpSpPr>
          <a:xfrm flipH="1">
            <a:off x="827793" y="3174099"/>
            <a:ext cx="3660798" cy="1828455"/>
            <a:chOff x="5392111" y="2853516"/>
            <a:chExt cx="5410729" cy="1828455"/>
          </a:xfrm>
          <a:solidFill>
            <a:srgbClr val="FFCD4B"/>
          </a:solidFill>
        </p:grpSpPr>
        <p:sp>
          <p:nvSpPr>
            <p:cNvPr id="28" name="Abgerundetes Rechteck 27"/>
            <p:cNvSpPr/>
            <p:nvPr/>
          </p:nvSpPr>
          <p:spPr>
            <a:xfrm>
              <a:off x="6180507" y="2853517"/>
              <a:ext cx="4622333" cy="182845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endParaRPr lang="de-DE" sz="1200">
                <a:solidFill>
                  <a:srgbClr val="FF0000"/>
                </a:solidFill>
              </a:endParaRPr>
            </a:p>
          </p:txBody>
        </p:sp>
        <p:sp>
          <p:nvSpPr>
            <p:cNvPr id="29" name="Rechteck 28"/>
            <p:cNvSpPr/>
            <p:nvPr/>
          </p:nvSpPr>
          <p:spPr>
            <a:xfrm>
              <a:off x="6180507" y="2853517"/>
              <a:ext cx="1270000" cy="18284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</a:pPr>
              <a:endParaRPr lang="de-DE" sz="2000" err="1"/>
            </a:p>
          </p:txBody>
        </p:sp>
        <p:sp>
          <p:nvSpPr>
            <p:cNvPr id="30" name="Rechteck 29"/>
            <p:cNvSpPr/>
            <p:nvPr/>
          </p:nvSpPr>
          <p:spPr>
            <a:xfrm>
              <a:off x="9532840" y="2853516"/>
              <a:ext cx="1270000" cy="101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</a:pPr>
              <a:endParaRPr lang="de-DE" sz="2000" err="1"/>
            </a:p>
          </p:txBody>
        </p:sp>
        <p:sp>
          <p:nvSpPr>
            <p:cNvPr id="31" name="Gleichschenkliges Dreieck 30"/>
            <p:cNvSpPr/>
            <p:nvPr/>
          </p:nvSpPr>
          <p:spPr>
            <a:xfrm rot="672704">
              <a:off x="5392111" y="3258094"/>
              <a:ext cx="1374839" cy="945832"/>
            </a:xfrm>
            <a:prstGeom prst="triangle">
              <a:avLst>
                <a:gd name="adj" fmla="val 51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</a:pPr>
              <a:endParaRPr lang="de-DE" sz="2000" err="1"/>
            </a:p>
          </p:txBody>
        </p:sp>
        <p:sp>
          <p:nvSpPr>
            <p:cNvPr id="32" name="Textplatzhalter 2">
              <a:extLst>
                <a:ext uri="{FF2B5EF4-FFF2-40B4-BE49-F238E27FC236}">
                  <a16:creationId xmlns:a16="http://schemas.microsoft.com/office/drawing/2014/main" id="{2DBEDFA8-AC12-4DE8-85AE-DF3AE9ACD07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6498009" y="2973677"/>
              <a:ext cx="3949629" cy="1585086"/>
            </a:xfrm>
            <a:prstGeom prst="rect">
              <a:avLst/>
            </a:prstGeom>
            <a:grpFill/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FontTx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4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altLang="de-DE" sz="1200" b="1"/>
                <a:t>„Man ist nie zu jung, </a:t>
              </a:r>
            </a:p>
            <a:p>
              <a:pPr algn="ctr"/>
              <a:r>
                <a:rPr lang="de-DE" altLang="de-DE" sz="1200" b="1"/>
                <a:t>um in Rente zu gehen, </a:t>
              </a:r>
            </a:p>
            <a:p>
              <a:pPr algn="ctr"/>
              <a:r>
                <a:rPr lang="de-DE" altLang="de-DE" sz="1200" b="1"/>
                <a:t>aber manchmal zu alt, </a:t>
              </a:r>
            </a:p>
            <a:p>
              <a:pPr algn="ctr"/>
              <a:r>
                <a:rPr lang="de-DE" altLang="de-DE" sz="1200" b="1"/>
                <a:t>um rechtzeitig vorzusorgen!“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511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43CC-5C95-4899-A53E-B5A0898FD6B6}" type="slidenum">
              <a:rPr lang="de-DE" smtClean="0"/>
              <a:pPr/>
              <a:t>12</a:t>
            </a:fld>
            <a:endParaRPr lang="de-DE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16AD544-62F2-435C-8D14-8935D684035C}"/>
              </a:ext>
            </a:extLst>
          </p:cNvPr>
          <p:cNvGrpSpPr/>
          <p:nvPr/>
        </p:nvGrpSpPr>
        <p:grpSpPr>
          <a:xfrm>
            <a:off x="406800" y="1440000"/>
            <a:ext cx="4273063" cy="644769"/>
            <a:chOff x="406800" y="2052000"/>
            <a:chExt cx="4273063" cy="644769"/>
          </a:xfrm>
        </p:grpSpPr>
        <p:grpSp>
          <p:nvGrpSpPr>
            <p:cNvPr id="15" name="Gruppieren 14"/>
            <p:cNvGrpSpPr/>
            <p:nvPr/>
          </p:nvGrpSpPr>
          <p:grpSpPr>
            <a:xfrm>
              <a:off x="406801" y="2052000"/>
              <a:ext cx="4273062" cy="644769"/>
              <a:chOff x="5816722" y="2925454"/>
              <a:chExt cx="4273062" cy="644769"/>
            </a:xfrm>
          </p:grpSpPr>
          <p:sp>
            <p:nvSpPr>
              <p:cNvPr id="17" name="Rechteck 16"/>
              <p:cNvSpPr/>
              <p:nvPr/>
            </p:nvSpPr>
            <p:spPr>
              <a:xfrm>
                <a:off x="9247799" y="2925454"/>
                <a:ext cx="841985" cy="454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/>
              <a:lstStyle/>
              <a:p>
                <a:pPr algn="l">
                  <a:lnSpc>
                    <a:spcPct val="110000"/>
                  </a:lnSpc>
                  <a:spcBef>
                    <a:spcPts val="600"/>
                  </a:spcBef>
                </a:pPr>
                <a:endParaRPr lang="de-DE" sz="2000"/>
              </a:p>
            </p:txBody>
          </p:sp>
          <p:sp>
            <p:nvSpPr>
              <p:cNvPr id="18" name="Abgerundetes Rechteck 17"/>
              <p:cNvSpPr/>
              <p:nvPr/>
            </p:nvSpPr>
            <p:spPr>
              <a:xfrm>
                <a:off x="5816722" y="2925454"/>
                <a:ext cx="4273062" cy="64476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/>
              <a:lstStyle/>
              <a:p>
                <a:pPr algn="l">
                  <a:lnSpc>
                    <a:spcPct val="110000"/>
                  </a:lnSpc>
                  <a:spcBef>
                    <a:spcPts val="600"/>
                  </a:spcBef>
                </a:pPr>
                <a:endParaRPr lang="de-DE" sz="2000" err="1"/>
              </a:p>
            </p:txBody>
          </p:sp>
          <p:sp>
            <p:nvSpPr>
              <p:cNvPr id="19" name="Rechteck 18"/>
              <p:cNvSpPr/>
              <p:nvPr/>
            </p:nvSpPr>
            <p:spPr>
              <a:xfrm>
                <a:off x="5816722" y="2925454"/>
                <a:ext cx="841985" cy="64476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/>
              <a:lstStyle/>
              <a:p>
                <a:pPr algn="l">
                  <a:lnSpc>
                    <a:spcPct val="110000"/>
                  </a:lnSpc>
                  <a:spcBef>
                    <a:spcPts val="600"/>
                  </a:spcBef>
                </a:pPr>
                <a:endParaRPr lang="de-DE" sz="2000"/>
              </a:p>
            </p:txBody>
          </p:sp>
        </p:grpSp>
        <p:sp>
          <p:nvSpPr>
            <p:cNvPr id="16" name="Textplatzhalter 2">
              <a:extLst>
                <a:ext uri="{FF2B5EF4-FFF2-40B4-BE49-F238E27FC236}">
                  <a16:creationId xmlns:a16="http://schemas.microsoft.com/office/drawing/2014/main" id="{2DBEDFA8-AC12-4DE8-85AE-DF3AE9ACD07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06800" y="2067930"/>
              <a:ext cx="4273063" cy="628839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FontTx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4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>
                  <a:solidFill>
                    <a:schemeClr val="bg1"/>
                  </a:solidFill>
                </a:rPr>
                <a:t>Lohnt sich betriebliche Altersversorgung?</a:t>
              </a:r>
            </a:p>
          </p:txBody>
        </p:sp>
      </p:grp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07988" y="333374"/>
            <a:ext cx="9864000" cy="684000"/>
          </a:xfrm>
        </p:spPr>
        <p:txBody>
          <a:bodyPr/>
          <a:lstStyle/>
          <a:p>
            <a:r>
              <a:rPr lang="de-DE"/>
              <a:t>Betriebliche Altersversorgung der Muster GmbH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3565473-F6FF-4DB5-B182-C0146A0E28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74"/>
          <a:stretch/>
        </p:blipFill>
        <p:spPr>
          <a:xfrm>
            <a:off x="5788602" y="1192509"/>
            <a:ext cx="3855912" cy="5568418"/>
          </a:xfrm>
          <a:prstGeom prst="rect">
            <a:avLst/>
          </a:prstGeom>
          <a:ln w="25400">
            <a:solidFill>
              <a:srgbClr val="009EE0"/>
            </a:solidFill>
          </a:ln>
        </p:spPr>
      </p:pic>
    </p:spTree>
    <p:extLst>
      <p:ext uri="{BB962C8B-B14F-4D97-AF65-F5344CB8AC3E}">
        <p14:creationId xmlns:p14="http://schemas.microsoft.com/office/powerpoint/2010/main" val="2957559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43CC-5C95-4899-A53E-B5A0898FD6B6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07988" y="333374"/>
            <a:ext cx="9864000" cy="684000"/>
          </a:xfrm>
        </p:spPr>
        <p:txBody>
          <a:bodyPr/>
          <a:lstStyle/>
          <a:p>
            <a:r>
              <a:rPr lang="de-DE"/>
              <a:t>Betriebliche Vorsorgekonzepte für die Mitarbeiter Ihres Unternehmens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406800" y="1602000"/>
            <a:ext cx="4273063" cy="644769"/>
            <a:chOff x="4935412" y="4826039"/>
            <a:chExt cx="4273063" cy="644769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4935413" y="4826039"/>
              <a:ext cx="4273062" cy="644769"/>
              <a:chOff x="5816722" y="2925454"/>
              <a:chExt cx="4273062" cy="644769"/>
            </a:xfrm>
          </p:grpSpPr>
          <p:sp>
            <p:nvSpPr>
              <p:cNvPr id="13" name="Rechteck 12"/>
              <p:cNvSpPr/>
              <p:nvPr/>
            </p:nvSpPr>
            <p:spPr>
              <a:xfrm>
                <a:off x="9247799" y="2925454"/>
                <a:ext cx="841985" cy="454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/>
              <a:lstStyle/>
              <a:p>
                <a:pPr algn="l">
                  <a:lnSpc>
                    <a:spcPct val="110000"/>
                  </a:lnSpc>
                  <a:spcBef>
                    <a:spcPts val="600"/>
                  </a:spcBef>
                </a:pPr>
                <a:endParaRPr lang="de-DE" sz="2000"/>
              </a:p>
            </p:txBody>
          </p:sp>
          <p:sp>
            <p:nvSpPr>
              <p:cNvPr id="14" name="Abgerundetes Rechteck 13"/>
              <p:cNvSpPr/>
              <p:nvPr/>
            </p:nvSpPr>
            <p:spPr>
              <a:xfrm>
                <a:off x="5816722" y="2925454"/>
                <a:ext cx="4273062" cy="64476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/>
              <a:lstStyle/>
              <a:p>
                <a:pPr algn="l">
                  <a:lnSpc>
                    <a:spcPct val="110000"/>
                  </a:lnSpc>
                  <a:spcBef>
                    <a:spcPts val="600"/>
                  </a:spcBef>
                </a:pPr>
                <a:endParaRPr lang="de-DE" sz="2000" err="1"/>
              </a:p>
            </p:txBody>
          </p:sp>
          <p:sp>
            <p:nvSpPr>
              <p:cNvPr id="15" name="Rechteck 14"/>
              <p:cNvSpPr/>
              <p:nvPr/>
            </p:nvSpPr>
            <p:spPr>
              <a:xfrm>
                <a:off x="5816722" y="2925454"/>
                <a:ext cx="841985" cy="64476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/>
              <a:lstStyle/>
              <a:p>
                <a:pPr algn="l">
                  <a:lnSpc>
                    <a:spcPct val="110000"/>
                  </a:lnSpc>
                  <a:spcBef>
                    <a:spcPts val="600"/>
                  </a:spcBef>
                </a:pPr>
                <a:endParaRPr lang="de-DE" sz="2000"/>
              </a:p>
            </p:txBody>
          </p:sp>
        </p:grpSp>
        <p:sp>
          <p:nvSpPr>
            <p:cNvPr id="12" name="Textplatzhalter 2">
              <a:extLst>
                <a:ext uri="{FF2B5EF4-FFF2-40B4-BE49-F238E27FC236}">
                  <a16:creationId xmlns:a16="http://schemas.microsoft.com/office/drawing/2014/main" id="{2DBEDFA8-AC12-4DE8-85AE-DF3AE9ACD07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935412" y="4841969"/>
              <a:ext cx="4273063" cy="628839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FontTx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4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>
                  <a:solidFill>
                    <a:schemeClr val="bg1"/>
                  </a:solidFill>
                </a:rPr>
                <a:t>Barmenia Versicherungen </a:t>
              </a:r>
              <a:r>
                <a:rPr lang="de-DE" err="1">
                  <a:solidFill>
                    <a:schemeClr val="bg1"/>
                  </a:solidFill>
                </a:rPr>
                <a:t>VVaG</a:t>
              </a:r>
              <a:endParaRPr lang="de-DE">
                <a:solidFill>
                  <a:schemeClr val="bg1"/>
                </a:solidFill>
              </a:endParaRPr>
            </a:p>
          </p:txBody>
        </p:sp>
      </p:grpSp>
      <p:sp>
        <p:nvSpPr>
          <p:cNvPr id="16" name="Freihandform: Form 7">
            <a:extLst>
              <a:ext uri="{FF2B5EF4-FFF2-40B4-BE49-F238E27FC236}">
                <a16:creationId xmlns:a16="http://schemas.microsoft.com/office/drawing/2014/main" id="{183BA22D-B0FA-4252-9661-308FF44297AC}"/>
              </a:ext>
            </a:extLst>
          </p:cNvPr>
          <p:cNvSpPr>
            <a:spLocks noChangeAspect="1"/>
          </p:cNvSpPr>
          <p:nvPr/>
        </p:nvSpPr>
        <p:spPr>
          <a:xfrm>
            <a:off x="4951309" y="2813774"/>
            <a:ext cx="381427" cy="263893"/>
          </a:xfrm>
          <a:custGeom>
            <a:avLst/>
            <a:gdLst>
              <a:gd name="connsiteX0" fmla="*/ 660826 w 738815"/>
              <a:gd name="connsiteY0" fmla="*/ 0 h 511155"/>
              <a:gd name="connsiteX1" fmla="*/ 715973 w 738815"/>
              <a:gd name="connsiteY1" fmla="*/ 22842 h 511155"/>
              <a:gd name="connsiteX2" fmla="*/ 715973 w 738815"/>
              <a:gd name="connsiteY2" fmla="*/ 133139 h 511155"/>
              <a:gd name="connsiteX3" fmla="*/ 364116 w 738815"/>
              <a:gd name="connsiteY3" fmla="*/ 484997 h 511155"/>
              <a:gd name="connsiteX4" fmla="*/ 363423 w 738815"/>
              <a:gd name="connsiteY4" fmla="*/ 485456 h 511155"/>
              <a:gd name="connsiteX5" fmla="*/ 362240 w 738815"/>
              <a:gd name="connsiteY5" fmla="*/ 488313 h 511155"/>
              <a:gd name="connsiteX6" fmla="*/ 251943 w 738815"/>
              <a:gd name="connsiteY6" fmla="*/ 488313 h 511155"/>
              <a:gd name="connsiteX7" fmla="*/ 22842 w 738815"/>
              <a:gd name="connsiteY7" fmla="*/ 259211 h 511155"/>
              <a:gd name="connsiteX8" fmla="*/ 22842 w 738815"/>
              <a:gd name="connsiteY8" fmla="*/ 148915 h 511155"/>
              <a:gd name="connsiteX9" fmla="*/ 133138 w 738815"/>
              <a:gd name="connsiteY9" fmla="*/ 148915 h 511155"/>
              <a:gd name="connsiteX10" fmla="*/ 306371 w 738815"/>
              <a:gd name="connsiteY10" fmla="*/ 322148 h 511155"/>
              <a:gd name="connsiteX11" fmla="*/ 605677 w 738815"/>
              <a:gd name="connsiteY11" fmla="*/ 22843 h 511155"/>
              <a:gd name="connsiteX12" fmla="*/ 660826 w 738815"/>
              <a:gd name="connsiteY12" fmla="*/ 0 h 5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8815" h="511155">
                <a:moveTo>
                  <a:pt x="660826" y="0"/>
                </a:moveTo>
                <a:cubicBezTo>
                  <a:pt x="680784" y="0"/>
                  <a:pt x="700744" y="7613"/>
                  <a:pt x="715973" y="22842"/>
                </a:cubicBezTo>
                <a:cubicBezTo>
                  <a:pt x="746430" y="53300"/>
                  <a:pt x="746430" y="102682"/>
                  <a:pt x="715973" y="133139"/>
                </a:cubicBezTo>
                <a:lnTo>
                  <a:pt x="364116" y="484997"/>
                </a:lnTo>
                <a:lnTo>
                  <a:pt x="363423" y="485456"/>
                </a:lnTo>
                <a:lnTo>
                  <a:pt x="362240" y="488313"/>
                </a:lnTo>
                <a:cubicBezTo>
                  <a:pt x="331782" y="518770"/>
                  <a:pt x="282400" y="518770"/>
                  <a:pt x="251943" y="488313"/>
                </a:cubicBezTo>
                <a:lnTo>
                  <a:pt x="22842" y="259211"/>
                </a:lnTo>
                <a:cubicBezTo>
                  <a:pt x="-7615" y="228754"/>
                  <a:pt x="-7615" y="179372"/>
                  <a:pt x="22842" y="148915"/>
                </a:cubicBezTo>
                <a:cubicBezTo>
                  <a:pt x="53299" y="118458"/>
                  <a:pt x="102681" y="118458"/>
                  <a:pt x="133138" y="148915"/>
                </a:cubicBezTo>
                <a:lnTo>
                  <a:pt x="306371" y="322148"/>
                </a:lnTo>
                <a:lnTo>
                  <a:pt x="605677" y="22843"/>
                </a:lnTo>
                <a:cubicBezTo>
                  <a:pt x="620905" y="7614"/>
                  <a:pt x="640865" y="-1"/>
                  <a:pt x="66082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2DBEDFA8-AC12-4DE8-85AE-DF3AE9ACD07E}"/>
              </a:ext>
            </a:extLst>
          </p:cNvPr>
          <p:cNvSpPr txBox="1">
            <a:spLocks/>
          </p:cNvSpPr>
          <p:nvPr/>
        </p:nvSpPr>
        <p:spPr bwMode="gray">
          <a:xfrm>
            <a:off x="5620173" y="2813774"/>
            <a:ext cx="5903611" cy="2331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de-DE" sz="1400"/>
              <a:t>Die Barmenia ist ein Versicherungsverein auf Gegenseitigkeit. </a:t>
            </a:r>
            <a:endParaRPr lang="de-DE" sz="1400" b="1">
              <a:latin typeface="+mj-lt"/>
            </a:endParaRP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2DBEDFA8-AC12-4DE8-85AE-DF3AE9ACD07E}"/>
              </a:ext>
            </a:extLst>
          </p:cNvPr>
          <p:cNvSpPr txBox="1">
            <a:spLocks/>
          </p:cNvSpPr>
          <p:nvPr/>
        </p:nvSpPr>
        <p:spPr bwMode="gray">
          <a:xfrm>
            <a:off x="5620173" y="3250148"/>
            <a:ext cx="5903611" cy="4529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de-DE" sz="1400"/>
              <a:t>Als </a:t>
            </a:r>
            <a:r>
              <a:rPr lang="de-DE" sz="1400" err="1"/>
              <a:t>VVaG</a:t>
            </a:r>
            <a:r>
              <a:rPr lang="de-DE" sz="1400"/>
              <a:t> haben wir keine Aktionäre und handeln ausschließlich im Interesse unserer Vereinsmitglieder, also der Versicherten.</a:t>
            </a:r>
            <a:endParaRPr lang="de-DE" sz="1400" b="1">
              <a:latin typeface="+mj-lt"/>
            </a:endParaRP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2DBEDFA8-AC12-4DE8-85AE-DF3AE9ACD07E}"/>
              </a:ext>
            </a:extLst>
          </p:cNvPr>
          <p:cNvSpPr txBox="1">
            <a:spLocks/>
          </p:cNvSpPr>
          <p:nvPr/>
        </p:nvSpPr>
        <p:spPr bwMode="gray">
          <a:xfrm>
            <a:off x="5620173" y="3901829"/>
            <a:ext cx="5903611" cy="2300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de-DE" sz="1400"/>
              <a:t>Wir blicken auf über 115 Jahre Erfahrung und Erfolg zurück. </a:t>
            </a:r>
            <a:endParaRPr lang="de-DE" sz="1400" b="1">
              <a:latin typeface="+mj-lt"/>
            </a:endParaRP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2DBEDFA8-AC12-4DE8-85AE-DF3AE9ACD07E}"/>
              </a:ext>
            </a:extLst>
          </p:cNvPr>
          <p:cNvSpPr txBox="1">
            <a:spLocks/>
          </p:cNvSpPr>
          <p:nvPr/>
        </p:nvSpPr>
        <p:spPr bwMode="gray">
          <a:xfrm>
            <a:off x="5620171" y="4327978"/>
            <a:ext cx="5903611" cy="4394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de-DE" sz="1400"/>
              <a:t>Wir bieten unseren Kunden im Bereich der Altersvorsorge und der Absicherung biometrischer Risiken individuelle Lösungen.</a:t>
            </a:r>
            <a:endParaRPr lang="de-DE" sz="1400" b="1">
              <a:latin typeface="+mj-lt"/>
            </a:endParaRP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2DBEDFA8-AC12-4DE8-85AE-DF3AE9ACD07E}"/>
              </a:ext>
            </a:extLst>
          </p:cNvPr>
          <p:cNvSpPr txBox="1">
            <a:spLocks/>
          </p:cNvSpPr>
          <p:nvPr/>
        </p:nvSpPr>
        <p:spPr bwMode="gray">
          <a:xfrm>
            <a:off x="5620172" y="4965079"/>
            <a:ext cx="5903611" cy="4340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de-DE" sz="1400"/>
              <a:t>Unabhängige Ratingagenturen prüfen die Qualität der Produkte regelmäßig und bewerten sie immer wieder mit Bestnoten.</a:t>
            </a:r>
            <a:endParaRPr lang="de-DE" sz="1400" b="1">
              <a:latin typeface="+mj-lt"/>
            </a:endParaRP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2DBEDFA8-AC12-4DE8-85AE-DF3AE9ACD07E}"/>
              </a:ext>
            </a:extLst>
          </p:cNvPr>
          <p:cNvSpPr txBox="1">
            <a:spLocks/>
          </p:cNvSpPr>
          <p:nvPr/>
        </p:nvSpPr>
        <p:spPr bwMode="gray">
          <a:xfrm>
            <a:off x="5620173" y="5596688"/>
            <a:ext cx="5903609" cy="6290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de-DE" sz="1400"/>
              <a:t>Wir sind uns der Verantwortung für unsere Kunden, Unternehmen, Vertriebspartner und Mitarbeiter, die Mitmenschen und die Umwelt bewusst. Deshalb sind uns wirtschaftliches Wachstum, gesellschaftliches Engagement sowie Nachhaltigkeit wichtige Anliegen</a:t>
            </a:r>
            <a:r>
              <a:rPr lang="de-DE" sz="1200"/>
              <a:t>.</a:t>
            </a:r>
            <a:endParaRPr lang="de-DE" sz="1200" b="1">
              <a:latin typeface="+mj-lt"/>
            </a:endParaRPr>
          </a:p>
        </p:txBody>
      </p:sp>
      <p:sp>
        <p:nvSpPr>
          <p:cNvPr id="30" name="Freihandform: Form 7">
            <a:extLst>
              <a:ext uri="{FF2B5EF4-FFF2-40B4-BE49-F238E27FC236}">
                <a16:creationId xmlns:a16="http://schemas.microsoft.com/office/drawing/2014/main" id="{183BA22D-B0FA-4252-9661-308FF44297AC}"/>
              </a:ext>
            </a:extLst>
          </p:cNvPr>
          <p:cNvSpPr>
            <a:spLocks noChangeAspect="1"/>
          </p:cNvSpPr>
          <p:nvPr/>
        </p:nvSpPr>
        <p:spPr>
          <a:xfrm>
            <a:off x="4951308" y="3315415"/>
            <a:ext cx="381427" cy="263893"/>
          </a:xfrm>
          <a:custGeom>
            <a:avLst/>
            <a:gdLst>
              <a:gd name="connsiteX0" fmla="*/ 660826 w 738815"/>
              <a:gd name="connsiteY0" fmla="*/ 0 h 511155"/>
              <a:gd name="connsiteX1" fmla="*/ 715973 w 738815"/>
              <a:gd name="connsiteY1" fmla="*/ 22842 h 511155"/>
              <a:gd name="connsiteX2" fmla="*/ 715973 w 738815"/>
              <a:gd name="connsiteY2" fmla="*/ 133139 h 511155"/>
              <a:gd name="connsiteX3" fmla="*/ 364116 w 738815"/>
              <a:gd name="connsiteY3" fmla="*/ 484997 h 511155"/>
              <a:gd name="connsiteX4" fmla="*/ 363423 w 738815"/>
              <a:gd name="connsiteY4" fmla="*/ 485456 h 511155"/>
              <a:gd name="connsiteX5" fmla="*/ 362240 w 738815"/>
              <a:gd name="connsiteY5" fmla="*/ 488313 h 511155"/>
              <a:gd name="connsiteX6" fmla="*/ 251943 w 738815"/>
              <a:gd name="connsiteY6" fmla="*/ 488313 h 511155"/>
              <a:gd name="connsiteX7" fmla="*/ 22842 w 738815"/>
              <a:gd name="connsiteY7" fmla="*/ 259211 h 511155"/>
              <a:gd name="connsiteX8" fmla="*/ 22842 w 738815"/>
              <a:gd name="connsiteY8" fmla="*/ 148915 h 511155"/>
              <a:gd name="connsiteX9" fmla="*/ 133138 w 738815"/>
              <a:gd name="connsiteY9" fmla="*/ 148915 h 511155"/>
              <a:gd name="connsiteX10" fmla="*/ 306371 w 738815"/>
              <a:gd name="connsiteY10" fmla="*/ 322148 h 511155"/>
              <a:gd name="connsiteX11" fmla="*/ 605677 w 738815"/>
              <a:gd name="connsiteY11" fmla="*/ 22843 h 511155"/>
              <a:gd name="connsiteX12" fmla="*/ 660826 w 738815"/>
              <a:gd name="connsiteY12" fmla="*/ 0 h 5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8815" h="511155">
                <a:moveTo>
                  <a:pt x="660826" y="0"/>
                </a:moveTo>
                <a:cubicBezTo>
                  <a:pt x="680784" y="0"/>
                  <a:pt x="700744" y="7613"/>
                  <a:pt x="715973" y="22842"/>
                </a:cubicBezTo>
                <a:cubicBezTo>
                  <a:pt x="746430" y="53300"/>
                  <a:pt x="746430" y="102682"/>
                  <a:pt x="715973" y="133139"/>
                </a:cubicBezTo>
                <a:lnTo>
                  <a:pt x="364116" y="484997"/>
                </a:lnTo>
                <a:lnTo>
                  <a:pt x="363423" y="485456"/>
                </a:lnTo>
                <a:lnTo>
                  <a:pt x="362240" y="488313"/>
                </a:lnTo>
                <a:cubicBezTo>
                  <a:pt x="331782" y="518770"/>
                  <a:pt x="282400" y="518770"/>
                  <a:pt x="251943" y="488313"/>
                </a:cubicBezTo>
                <a:lnTo>
                  <a:pt x="22842" y="259211"/>
                </a:lnTo>
                <a:cubicBezTo>
                  <a:pt x="-7615" y="228754"/>
                  <a:pt x="-7615" y="179372"/>
                  <a:pt x="22842" y="148915"/>
                </a:cubicBezTo>
                <a:cubicBezTo>
                  <a:pt x="53299" y="118458"/>
                  <a:pt x="102681" y="118458"/>
                  <a:pt x="133138" y="148915"/>
                </a:cubicBezTo>
                <a:lnTo>
                  <a:pt x="306371" y="322148"/>
                </a:lnTo>
                <a:lnTo>
                  <a:pt x="605677" y="22843"/>
                </a:lnTo>
                <a:cubicBezTo>
                  <a:pt x="620905" y="7614"/>
                  <a:pt x="640865" y="-1"/>
                  <a:pt x="66082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/>
          </a:p>
        </p:txBody>
      </p:sp>
      <p:sp>
        <p:nvSpPr>
          <p:cNvPr id="31" name="Freihandform: Form 7">
            <a:extLst>
              <a:ext uri="{FF2B5EF4-FFF2-40B4-BE49-F238E27FC236}">
                <a16:creationId xmlns:a16="http://schemas.microsoft.com/office/drawing/2014/main" id="{183BA22D-B0FA-4252-9661-308FF44297AC}"/>
              </a:ext>
            </a:extLst>
          </p:cNvPr>
          <p:cNvSpPr>
            <a:spLocks noChangeAspect="1"/>
          </p:cNvSpPr>
          <p:nvPr/>
        </p:nvSpPr>
        <p:spPr>
          <a:xfrm>
            <a:off x="4951307" y="3897463"/>
            <a:ext cx="381427" cy="263893"/>
          </a:xfrm>
          <a:custGeom>
            <a:avLst/>
            <a:gdLst>
              <a:gd name="connsiteX0" fmla="*/ 660826 w 738815"/>
              <a:gd name="connsiteY0" fmla="*/ 0 h 511155"/>
              <a:gd name="connsiteX1" fmla="*/ 715973 w 738815"/>
              <a:gd name="connsiteY1" fmla="*/ 22842 h 511155"/>
              <a:gd name="connsiteX2" fmla="*/ 715973 w 738815"/>
              <a:gd name="connsiteY2" fmla="*/ 133139 h 511155"/>
              <a:gd name="connsiteX3" fmla="*/ 364116 w 738815"/>
              <a:gd name="connsiteY3" fmla="*/ 484997 h 511155"/>
              <a:gd name="connsiteX4" fmla="*/ 363423 w 738815"/>
              <a:gd name="connsiteY4" fmla="*/ 485456 h 511155"/>
              <a:gd name="connsiteX5" fmla="*/ 362240 w 738815"/>
              <a:gd name="connsiteY5" fmla="*/ 488313 h 511155"/>
              <a:gd name="connsiteX6" fmla="*/ 251943 w 738815"/>
              <a:gd name="connsiteY6" fmla="*/ 488313 h 511155"/>
              <a:gd name="connsiteX7" fmla="*/ 22842 w 738815"/>
              <a:gd name="connsiteY7" fmla="*/ 259211 h 511155"/>
              <a:gd name="connsiteX8" fmla="*/ 22842 w 738815"/>
              <a:gd name="connsiteY8" fmla="*/ 148915 h 511155"/>
              <a:gd name="connsiteX9" fmla="*/ 133138 w 738815"/>
              <a:gd name="connsiteY9" fmla="*/ 148915 h 511155"/>
              <a:gd name="connsiteX10" fmla="*/ 306371 w 738815"/>
              <a:gd name="connsiteY10" fmla="*/ 322148 h 511155"/>
              <a:gd name="connsiteX11" fmla="*/ 605677 w 738815"/>
              <a:gd name="connsiteY11" fmla="*/ 22843 h 511155"/>
              <a:gd name="connsiteX12" fmla="*/ 660826 w 738815"/>
              <a:gd name="connsiteY12" fmla="*/ 0 h 5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8815" h="511155">
                <a:moveTo>
                  <a:pt x="660826" y="0"/>
                </a:moveTo>
                <a:cubicBezTo>
                  <a:pt x="680784" y="0"/>
                  <a:pt x="700744" y="7613"/>
                  <a:pt x="715973" y="22842"/>
                </a:cubicBezTo>
                <a:cubicBezTo>
                  <a:pt x="746430" y="53300"/>
                  <a:pt x="746430" y="102682"/>
                  <a:pt x="715973" y="133139"/>
                </a:cubicBezTo>
                <a:lnTo>
                  <a:pt x="364116" y="484997"/>
                </a:lnTo>
                <a:lnTo>
                  <a:pt x="363423" y="485456"/>
                </a:lnTo>
                <a:lnTo>
                  <a:pt x="362240" y="488313"/>
                </a:lnTo>
                <a:cubicBezTo>
                  <a:pt x="331782" y="518770"/>
                  <a:pt x="282400" y="518770"/>
                  <a:pt x="251943" y="488313"/>
                </a:cubicBezTo>
                <a:lnTo>
                  <a:pt x="22842" y="259211"/>
                </a:lnTo>
                <a:cubicBezTo>
                  <a:pt x="-7615" y="228754"/>
                  <a:pt x="-7615" y="179372"/>
                  <a:pt x="22842" y="148915"/>
                </a:cubicBezTo>
                <a:cubicBezTo>
                  <a:pt x="53299" y="118458"/>
                  <a:pt x="102681" y="118458"/>
                  <a:pt x="133138" y="148915"/>
                </a:cubicBezTo>
                <a:lnTo>
                  <a:pt x="306371" y="322148"/>
                </a:lnTo>
                <a:lnTo>
                  <a:pt x="605677" y="22843"/>
                </a:lnTo>
                <a:cubicBezTo>
                  <a:pt x="620905" y="7614"/>
                  <a:pt x="640865" y="-1"/>
                  <a:pt x="66082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/>
          </a:p>
        </p:txBody>
      </p:sp>
      <p:sp>
        <p:nvSpPr>
          <p:cNvPr id="32" name="Freihandform: Form 7">
            <a:extLst>
              <a:ext uri="{FF2B5EF4-FFF2-40B4-BE49-F238E27FC236}">
                <a16:creationId xmlns:a16="http://schemas.microsoft.com/office/drawing/2014/main" id="{183BA22D-B0FA-4252-9661-308FF44297AC}"/>
              </a:ext>
            </a:extLst>
          </p:cNvPr>
          <p:cNvSpPr>
            <a:spLocks noChangeAspect="1"/>
          </p:cNvSpPr>
          <p:nvPr/>
        </p:nvSpPr>
        <p:spPr>
          <a:xfrm>
            <a:off x="4945572" y="4384747"/>
            <a:ext cx="381427" cy="263893"/>
          </a:xfrm>
          <a:custGeom>
            <a:avLst/>
            <a:gdLst>
              <a:gd name="connsiteX0" fmla="*/ 660826 w 738815"/>
              <a:gd name="connsiteY0" fmla="*/ 0 h 511155"/>
              <a:gd name="connsiteX1" fmla="*/ 715973 w 738815"/>
              <a:gd name="connsiteY1" fmla="*/ 22842 h 511155"/>
              <a:gd name="connsiteX2" fmla="*/ 715973 w 738815"/>
              <a:gd name="connsiteY2" fmla="*/ 133139 h 511155"/>
              <a:gd name="connsiteX3" fmla="*/ 364116 w 738815"/>
              <a:gd name="connsiteY3" fmla="*/ 484997 h 511155"/>
              <a:gd name="connsiteX4" fmla="*/ 363423 w 738815"/>
              <a:gd name="connsiteY4" fmla="*/ 485456 h 511155"/>
              <a:gd name="connsiteX5" fmla="*/ 362240 w 738815"/>
              <a:gd name="connsiteY5" fmla="*/ 488313 h 511155"/>
              <a:gd name="connsiteX6" fmla="*/ 251943 w 738815"/>
              <a:gd name="connsiteY6" fmla="*/ 488313 h 511155"/>
              <a:gd name="connsiteX7" fmla="*/ 22842 w 738815"/>
              <a:gd name="connsiteY7" fmla="*/ 259211 h 511155"/>
              <a:gd name="connsiteX8" fmla="*/ 22842 w 738815"/>
              <a:gd name="connsiteY8" fmla="*/ 148915 h 511155"/>
              <a:gd name="connsiteX9" fmla="*/ 133138 w 738815"/>
              <a:gd name="connsiteY9" fmla="*/ 148915 h 511155"/>
              <a:gd name="connsiteX10" fmla="*/ 306371 w 738815"/>
              <a:gd name="connsiteY10" fmla="*/ 322148 h 511155"/>
              <a:gd name="connsiteX11" fmla="*/ 605677 w 738815"/>
              <a:gd name="connsiteY11" fmla="*/ 22843 h 511155"/>
              <a:gd name="connsiteX12" fmla="*/ 660826 w 738815"/>
              <a:gd name="connsiteY12" fmla="*/ 0 h 5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8815" h="511155">
                <a:moveTo>
                  <a:pt x="660826" y="0"/>
                </a:moveTo>
                <a:cubicBezTo>
                  <a:pt x="680784" y="0"/>
                  <a:pt x="700744" y="7613"/>
                  <a:pt x="715973" y="22842"/>
                </a:cubicBezTo>
                <a:cubicBezTo>
                  <a:pt x="746430" y="53300"/>
                  <a:pt x="746430" y="102682"/>
                  <a:pt x="715973" y="133139"/>
                </a:cubicBezTo>
                <a:lnTo>
                  <a:pt x="364116" y="484997"/>
                </a:lnTo>
                <a:lnTo>
                  <a:pt x="363423" y="485456"/>
                </a:lnTo>
                <a:lnTo>
                  <a:pt x="362240" y="488313"/>
                </a:lnTo>
                <a:cubicBezTo>
                  <a:pt x="331782" y="518770"/>
                  <a:pt x="282400" y="518770"/>
                  <a:pt x="251943" y="488313"/>
                </a:cubicBezTo>
                <a:lnTo>
                  <a:pt x="22842" y="259211"/>
                </a:lnTo>
                <a:cubicBezTo>
                  <a:pt x="-7615" y="228754"/>
                  <a:pt x="-7615" y="179372"/>
                  <a:pt x="22842" y="148915"/>
                </a:cubicBezTo>
                <a:cubicBezTo>
                  <a:pt x="53299" y="118458"/>
                  <a:pt x="102681" y="118458"/>
                  <a:pt x="133138" y="148915"/>
                </a:cubicBezTo>
                <a:lnTo>
                  <a:pt x="306371" y="322148"/>
                </a:lnTo>
                <a:lnTo>
                  <a:pt x="605677" y="22843"/>
                </a:lnTo>
                <a:cubicBezTo>
                  <a:pt x="620905" y="7614"/>
                  <a:pt x="640865" y="-1"/>
                  <a:pt x="66082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/>
          </a:p>
        </p:txBody>
      </p:sp>
      <p:sp>
        <p:nvSpPr>
          <p:cNvPr id="33" name="Freihandform: Form 7">
            <a:extLst>
              <a:ext uri="{FF2B5EF4-FFF2-40B4-BE49-F238E27FC236}">
                <a16:creationId xmlns:a16="http://schemas.microsoft.com/office/drawing/2014/main" id="{183BA22D-B0FA-4252-9661-308FF44297AC}"/>
              </a:ext>
            </a:extLst>
          </p:cNvPr>
          <p:cNvSpPr>
            <a:spLocks noChangeAspect="1"/>
          </p:cNvSpPr>
          <p:nvPr/>
        </p:nvSpPr>
        <p:spPr>
          <a:xfrm>
            <a:off x="4945571" y="5050134"/>
            <a:ext cx="381427" cy="263893"/>
          </a:xfrm>
          <a:custGeom>
            <a:avLst/>
            <a:gdLst>
              <a:gd name="connsiteX0" fmla="*/ 660826 w 738815"/>
              <a:gd name="connsiteY0" fmla="*/ 0 h 511155"/>
              <a:gd name="connsiteX1" fmla="*/ 715973 w 738815"/>
              <a:gd name="connsiteY1" fmla="*/ 22842 h 511155"/>
              <a:gd name="connsiteX2" fmla="*/ 715973 w 738815"/>
              <a:gd name="connsiteY2" fmla="*/ 133139 h 511155"/>
              <a:gd name="connsiteX3" fmla="*/ 364116 w 738815"/>
              <a:gd name="connsiteY3" fmla="*/ 484997 h 511155"/>
              <a:gd name="connsiteX4" fmla="*/ 363423 w 738815"/>
              <a:gd name="connsiteY4" fmla="*/ 485456 h 511155"/>
              <a:gd name="connsiteX5" fmla="*/ 362240 w 738815"/>
              <a:gd name="connsiteY5" fmla="*/ 488313 h 511155"/>
              <a:gd name="connsiteX6" fmla="*/ 251943 w 738815"/>
              <a:gd name="connsiteY6" fmla="*/ 488313 h 511155"/>
              <a:gd name="connsiteX7" fmla="*/ 22842 w 738815"/>
              <a:gd name="connsiteY7" fmla="*/ 259211 h 511155"/>
              <a:gd name="connsiteX8" fmla="*/ 22842 w 738815"/>
              <a:gd name="connsiteY8" fmla="*/ 148915 h 511155"/>
              <a:gd name="connsiteX9" fmla="*/ 133138 w 738815"/>
              <a:gd name="connsiteY9" fmla="*/ 148915 h 511155"/>
              <a:gd name="connsiteX10" fmla="*/ 306371 w 738815"/>
              <a:gd name="connsiteY10" fmla="*/ 322148 h 511155"/>
              <a:gd name="connsiteX11" fmla="*/ 605677 w 738815"/>
              <a:gd name="connsiteY11" fmla="*/ 22843 h 511155"/>
              <a:gd name="connsiteX12" fmla="*/ 660826 w 738815"/>
              <a:gd name="connsiteY12" fmla="*/ 0 h 5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8815" h="511155">
                <a:moveTo>
                  <a:pt x="660826" y="0"/>
                </a:moveTo>
                <a:cubicBezTo>
                  <a:pt x="680784" y="0"/>
                  <a:pt x="700744" y="7613"/>
                  <a:pt x="715973" y="22842"/>
                </a:cubicBezTo>
                <a:cubicBezTo>
                  <a:pt x="746430" y="53300"/>
                  <a:pt x="746430" y="102682"/>
                  <a:pt x="715973" y="133139"/>
                </a:cubicBezTo>
                <a:lnTo>
                  <a:pt x="364116" y="484997"/>
                </a:lnTo>
                <a:lnTo>
                  <a:pt x="363423" y="485456"/>
                </a:lnTo>
                <a:lnTo>
                  <a:pt x="362240" y="488313"/>
                </a:lnTo>
                <a:cubicBezTo>
                  <a:pt x="331782" y="518770"/>
                  <a:pt x="282400" y="518770"/>
                  <a:pt x="251943" y="488313"/>
                </a:cubicBezTo>
                <a:lnTo>
                  <a:pt x="22842" y="259211"/>
                </a:lnTo>
                <a:cubicBezTo>
                  <a:pt x="-7615" y="228754"/>
                  <a:pt x="-7615" y="179372"/>
                  <a:pt x="22842" y="148915"/>
                </a:cubicBezTo>
                <a:cubicBezTo>
                  <a:pt x="53299" y="118458"/>
                  <a:pt x="102681" y="118458"/>
                  <a:pt x="133138" y="148915"/>
                </a:cubicBezTo>
                <a:lnTo>
                  <a:pt x="306371" y="322148"/>
                </a:lnTo>
                <a:lnTo>
                  <a:pt x="605677" y="22843"/>
                </a:lnTo>
                <a:cubicBezTo>
                  <a:pt x="620905" y="7614"/>
                  <a:pt x="640865" y="-1"/>
                  <a:pt x="66082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/>
          </a:p>
        </p:txBody>
      </p:sp>
      <p:sp>
        <p:nvSpPr>
          <p:cNvPr id="34" name="Freihandform: Form 7">
            <a:extLst>
              <a:ext uri="{FF2B5EF4-FFF2-40B4-BE49-F238E27FC236}">
                <a16:creationId xmlns:a16="http://schemas.microsoft.com/office/drawing/2014/main" id="{183BA22D-B0FA-4252-9661-308FF44297AC}"/>
              </a:ext>
            </a:extLst>
          </p:cNvPr>
          <p:cNvSpPr>
            <a:spLocks noChangeAspect="1"/>
          </p:cNvSpPr>
          <p:nvPr/>
        </p:nvSpPr>
        <p:spPr>
          <a:xfrm>
            <a:off x="4951309" y="5715521"/>
            <a:ext cx="381427" cy="263893"/>
          </a:xfrm>
          <a:custGeom>
            <a:avLst/>
            <a:gdLst>
              <a:gd name="connsiteX0" fmla="*/ 660826 w 738815"/>
              <a:gd name="connsiteY0" fmla="*/ 0 h 511155"/>
              <a:gd name="connsiteX1" fmla="*/ 715973 w 738815"/>
              <a:gd name="connsiteY1" fmla="*/ 22842 h 511155"/>
              <a:gd name="connsiteX2" fmla="*/ 715973 w 738815"/>
              <a:gd name="connsiteY2" fmla="*/ 133139 h 511155"/>
              <a:gd name="connsiteX3" fmla="*/ 364116 w 738815"/>
              <a:gd name="connsiteY3" fmla="*/ 484997 h 511155"/>
              <a:gd name="connsiteX4" fmla="*/ 363423 w 738815"/>
              <a:gd name="connsiteY4" fmla="*/ 485456 h 511155"/>
              <a:gd name="connsiteX5" fmla="*/ 362240 w 738815"/>
              <a:gd name="connsiteY5" fmla="*/ 488313 h 511155"/>
              <a:gd name="connsiteX6" fmla="*/ 251943 w 738815"/>
              <a:gd name="connsiteY6" fmla="*/ 488313 h 511155"/>
              <a:gd name="connsiteX7" fmla="*/ 22842 w 738815"/>
              <a:gd name="connsiteY7" fmla="*/ 259211 h 511155"/>
              <a:gd name="connsiteX8" fmla="*/ 22842 w 738815"/>
              <a:gd name="connsiteY8" fmla="*/ 148915 h 511155"/>
              <a:gd name="connsiteX9" fmla="*/ 133138 w 738815"/>
              <a:gd name="connsiteY9" fmla="*/ 148915 h 511155"/>
              <a:gd name="connsiteX10" fmla="*/ 306371 w 738815"/>
              <a:gd name="connsiteY10" fmla="*/ 322148 h 511155"/>
              <a:gd name="connsiteX11" fmla="*/ 605677 w 738815"/>
              <a:gd name="connsiteY11" fmla="*/ 22843 h 511155"/>
              <a:gd name="connsiteX12" fmla="*/ 660826 w 738815"/>
              <a:gd name="connsiteY12" fmla="*/ 0 h 5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8815" h="511155">
                <a:moveTo>
                  <a:pt x="660826" y="0"/>
                </a:moveTo>
                <a:cubicBezTo>
                  <a:pt x="680784" y="0"/>
                  <a:pt x="700744" y="7613"/>
                  <a:pt x="715973" y="22842"/>
                </a:cubicBezTo>
                <a:cubicBezTo>
                  <a:pt x="746430" y="53300"/>
                  <a:pt x="746430" y="102682"/>
                  <a:pt x="715973" y="133139"/>
                </a:cubicBezTo>
                <a:lnTo>
                  <a:pt x="364116" y="484997"/>
                </a:lnTo>
                <a:lnTo>
                  <a:pt x="363423" y="485456"/>
                </a:lnTo>
                <a:lnTo>
                  <a:pt x="362240" y="488313"/>
                </a:lnTo>
                <a:cubicBezTo>
                  <a:pt x="331782" y="518770"/>
                  <a:pt x="282400" y="518770"/>
                  <a:pt x="251943" y="488313"/>
                </a:cubicBezTo>
                <a:lnTo>
                  <a:pt x="22842" y="259211"/>
                </a:lnTo>
                <a:cubicBezTo>
                  <a:pt x="-7615" y="228754"/>
                  <a:pt x="-7615" y="179372"/>
                  <a:pt x="22842" y="148915"/>
                </a:cubicBezTo>
                <a:cubicBezTo>
                  <a:pt x="53299" y="118458"/>
                  <a:pt x="102681" y="118458"/>
                  <a:pt x="133138" y="148915"/>
                </a:cubicBezTo>
                <a:lnTo>
                  <a:pt x="306371" y="322148"/>
                </a:lnTo>
                <a:lnTo>
                  <a:pt x="605677" y="22843"/>
                </a:lnTo>
                <a:cubicBezTo>
                  <a:pt x="620905" y="7614"/>
                  <a:pt x="640865" y="-1"/>
                  <a:pt x="66082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FDE64843-B0E2-4D6E-B509-F922BA086206}"/>
              </a:ext>
            </a:extLst>
          </p:cNvPr>
          <p:cNvSpPr/>
          <p:nvPr/>
        </p:nvSpPr>
        <p:spPr>
          <a:xfrm rot="600000">
            <a:off x="806099" y="3242401"/>
            <a:ext cx="2467429" cy="2467429"/>
          </a:xfrm>
          <a:prstGeom prst="ellipse">
            <a:avLst/>
          </a:prstGeom>
          <a:solidFill>
            <a:srgbClr val="CD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>
                <a:solidFill>
                  <a:schemeClr val="tx2"/>
                </a:solidFill>
              </a:rPr>
              <a:t>Ein verlässlicher Partner für Sie und Ihre Mitarbeiter</a:t>
            </a:r>
          </a:p>
        </p:txBody>
      </p:sp>
    </p:spTree>
    <p:extLst>
      <p:ext uri="{BB962C8B-B14F-4D97-AF65-F5344CB8AC3E}">
        <p14:creationId xmlns:p14="http://schemas.microsoft.com/office/powerpoint/2010/main" val="3465698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43CC-5C95-4899-A53E-B5A0898FD6B6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07988" y="333374"/>
            <a:ext cx="9864000" cy="684000"/>
          </a:xfrm>
        </p:spPr>
        <p:txBody>
          <a:bodyPr/>
          <a:lstStyle/>
          <a:p>
            <a:r>
              <a:rPr lang="de-DE"/>
              <a:t>Betriebliche Vorsorgekonzepte für die Mitarbeiter Ihres Unternehmens</a:t>
            </a:r>
          </a:p>
        </p:txBody>
      </p:sp>
      <p:grpSp>
        <p:nvGrpSpPr>
          <p:cNvPr id="29" name="Gruppieren 28"/>
          <p:cNvGrpSpPr/>
          <p:nvPr/>
        </p:nvGrpSpPr>
        <p:grpSpPr>
          <a:xfrm>
            <a:off x="406800" y="1602000"/>
            <a:ext cx="4273063" cy="644769"/>
            <a:chOff x="4935412" y="4826039"/>
            <a:chExt cx="4273063" cy="644769"/>
          </a:xfrm>
        </p:grpSpPr>
        <p:grpSp>
          <p:nvGrpSpPr>
            <p:cNvPr id="35" name="Gruppieren 34"/>
            <p:cNvGrpSpPr/>
            <p:nvPr/>
          </p:nvGrpSpPr>
          <p:grpSpPr>
            <a:xfrm>
              <a:off x="4935413" y="4826039"/>
              <a:ext cx="4273062" cy="644769"/>
              <a:chOff x="5816722" y="2925454"/>
              <a:chExt cx="4273062" cy="644769"/>
            </a:xfrm>
          </p:grpSpPr>
          <p:sp>
            <p:nvSpPr>
              <p:cNvPr id="38" name="Rechteck 37"/>
              <p:cNvSpPr/>
              <p:nvPr/>
            </p:nvSpPr>
            <p:spPr>
              <a:xfrm>
                <a:off x="9247799" y="2925454"/>
                <a:ext cx="841985" cy="454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/>
              <a:lstStyle/>
              <a:p>
                <a:pPr algn="l">
                  <a:lnSpc>
                    <a:spcPct val="110000"/>
                  </a:lnSpc>
                  <a:spcBef>
                    <a:spcPts val="600"/>
                  </a:spcBef>
                </a:pPr>
                <a:endParaRPr lang="de-DE" sz="2000"/>
              </a:p>
            </p:txBody>
          </p:sp>
          <p:sp>
            <p:nvSpPr>
              <p:cNvPr id="39" name="Abgerundetes Rechteck 38"/>
              <p:cNvSpPr/>
              <p:nvPr/>
            </p:nvSpPr>
            <p:spPr>
              <a:xfrm>
                <a:off x="5816722" y="2925454"/>
                <a:ext cx="4273062" cy="64476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/>
              <a:lstStyle/>
              <a:p>
                <a:pPr algn="l">
                  <a:lnSpc>
                    <a:spcPct val="110000"/>
                  </a:lnSpc>
                  <a:spcBef>
                    <a:spcPts val="600"/>
                  </a:spcBef>
                </a:pPr>
                <a:endParaRPr lang="de-DE" sz="2000" err="1"/>
              </a:p>
            </p:txBody>
          </p:sp>
          <p:sp>
            <p:nvSpPr>
              <p:cNvPr id="40" name="Rechteck 39"/>
              <p:cNvSpPr/>
              <p:nvPr/>
            </p:nvSpPr>
            <p:spPr>
              <a:xfrm>
                <a:off x="5816722" y="2925454"/>
                <a:ext cx="841985" cy="64476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/>
              <a:lstStyle/>
              <a:p>
                <a:pPr algn="l">
                  <a:lnSpc>
                    <a:spcPct val="110000"/>
                  </a:lnSpc>
                  <a:spcBef>
                    <a:spcPts val="600"/>
                  </a:spcBef>
                </a:pPr>
                <a:endParaRPr lang="de-DE" sz="2000"/>
              </a:p>
            </p:txBody>
          </p:sp>
        </p:grpSp>
        <p:sp>
          <p:nvSpPr>
            <p:cNvPr id="37" name="Textplatzhalter 2">
              <a:extLst>
                <a:ext uri="{FF2B5EF4-FFF2-40B4-BE49-F238E27FC236}">
                  <a16:creationId xmlns:a16="http://schemas.microsoft.com/office/drawing/2014/main" id="{2DBEDFA8-AC12-4DE8-85AE-DF3AE9ACD07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935412" y="4841969"/>
              <a:ext cx="4273063" cy="628839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FontTx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4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>
                  <a:solidFill>
                    <a:schemeClr val="bg1"/>
                  </a:solidFill>
                </a:rPr>
                <a:t>Persönliche Beratung vor Ort</a:t>
              </a:r>
            </a:p>
          </p:txBody>
        </p:sp>
      </p:grpSp>
      <p:sp>
        <p:nvSpPr>
          <p:cNvPr id="26" name="Rechteck 25"/>
          <p:cNvSpPr/>
          <p:nvPr/>
        </p:nvSpPr>
        <p:spPr>
          <a:xfrm>
            <a:off x="3204050" y="3124397"/>
            <a:ext cx="4271875" cy="251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>
                <a:solidFill>
                  <a:schemeClr val="tx2"/>
                </a:solidFill>
              </a:rPr>
              <a:t>Vorname Name</a:t>
            </a:r>
          </a:p>
          <a:p>
            <a:r>
              <a:rPr lang="de-DE" sz="1600" b="1">
                <a:solidFill>
                  <a:schemeClr val="tx2"/>
                </a:solidFill>
              </a:rPr>
              <a:t>Funktion</a:t>
            </a:r>
          </a:p>
          <a:p>
            <a:r>
              <a:rPr lang="de-DE" sz="1600" b="1">
                <a:solidFill>
                  <a:schemeClr val="tx2"/>
                </a:solidFill>
              </a:rPr>
              <a:t>Bereich</a:t>
            </a:r>
          </a:p>
          <a:p>
            <a:endParaRPr lang="de-DE" sz="1600" b="1">
              <a:solidFill>
                <a:schemeClr val="tx2"/>
              </a:solidFill>
            </a:endParaRPr>
          </a:p>
          <a:p>
            <a:r>
              <a:rPr lang="de-DE" sz="1600" b="1">
                <a:solidFill>
                  <a:schemeClr val="tx2"/>
                </a:solidFill>
              </a:rPr>
              <a:t>Mobil: 	+49 </a:t>
            </a:r>
          </a:p>
          <a:p>
            <a:r>
              <a:rPr lang="de-DE" sz="1600" b="1">
                <a:solidFill>
                  <a:schemeClr val="tx2"/>
                </a:solidFill>
              </a:rPr>
              <a:t>E-Mail: 	</a:t>
            </a:r>
            <a:r>
              <a:rPr lang="de-DE" sz="1600" b="1">
                <a:solidFill>
                  <a:schemeClr val="tx2"/>
                </a:solidFill>
                <a:hlinkClick r:id="rId2"/>
              </a:rPr>
              <a:t>@barmenia.de</a:t>
            </a:r>
            <a:endParaRPr lang="de-DE" sz="1600" b="1">
              <a:solidFill>
                <a:schemeClr val="tx2"/>
              </a:solidFill>
            </a:endParaRPr>
          </a:p>
          <a:p>
            <a:r>
              <a:rPr lang="de-DE" sz="1600" b="1">
                <a:solidFill>
                  <a:schemeClr val="tx2"/>
                </a:solidFill>
              </a:rPr>
              <a:t>	</a:t>
            </a:r>
            <a:r>
              <a:rPr lang="de-DE" sz="1600" b="1">
                <a:solidFill>
                  <a:schemeClr val="tx2"/>
                </a:solidFill>
                <a:hlinkClick r:id="rId3"/>
              </a:rPr>
              <a:t>www.barmenia-firmenloesungen.de</a:t>
            </a:r>
            <a:endParaRPr lang="de-DE" sz="1600">
              <a:solidFill>
                <a:schemeClr val="tx2"/>
              </a:solidFill>
            </a:endParaRPr>
          </a:p>
        </p:txBody>
      </p:sp>
      <p:pic>
        <p:nvPicPr>
          <p:cNvPr id="27" name="Picture 196" descr="\\fs1\shellfolder\270206\Desktop\Gruppen\opt\OPT\AdobeStock_1342987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3294646"/>
            <a:ext cx="2253875" cy="173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hteck 27"/>
          <p:cNvSpPr/>
          <p:nvPr/>
        </p:nvSpPr>
        <p:spPr>
          <a:xfrm>
            <a:off x="345831" y="2701630"/>
            <a:ext cx="1887169" cy="785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00" b="1">
                <a:solidFill>
                  <a:srgbClr val="CDFF00"/>
                </a:solidFill>
              </a:rPr>
              <a:t>#</a:t>
            </a:r>
            <a:r>
              <a:rPr lang="de-DE" sz="1800" b="1" err="1">
                <a:solidFill>
                  <a:srgbClr val="CDFF00"/>
                </a:solidFill>
              </a:rPr>
              <a:t>MachenWirGern</a:t>
            </a:r>
            <a:endParaRPr lang="de-DE" sz="1800" b="1">
              <a:solidFill>
                <a:srgbClr val="CDFF00"/>
              </a:solidFill>
            </a:endParaRPr>
          </a:p>
          <a:p>
            <a:endParaRPr lang="de-DE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07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7E4AC68D-595A-40B7-8E78-10ECDF8AC45C}"/>
              </a:ext>
            </a:extLst>
          </p:cNvPr>
          <p:cNvSpPr>
            <a:spLocks noChangeAspect="1"/>
          </p:cNvSpPr>
          <p:nvPr/>
        </p:nvSpPr>
        <p:spPr>
          <a:xfrm>
            <a:off x="4187400" y="3738060"/>
            <a:ext cx="2985383" cy="2529484"/>
          </a:xfrm>
          <a:custGeom>
            <a:avLst/>
            <a:gdLst>
              <a:gd name="connsiteX0" fmla="*/ 0 w 2985311"/>
              <a:gd name="connsiteY0" fmla="*/ 0 h 2524721"/>
              <a:gd name="connsiteX1" fmla="*/ 497552 w 2985311"/>
              <a:gd name="connsiteY1" fmla="*/ 0 h 2524721"/>
              <a:gd name="connsiteX2" fmla="*/ 1243880 w 2985311"/>
              <a:gd name="connsiteY2" fmla="*/ 0 h 2524721"/>
              <a:gd name="connsiteX3" fmla="*/ 2985311 w 2985311"/>
              <a:gd name="connsiteY3" fmla="*/ 0 h 2524721"/>
              <a:gd name="connsiteX4" fmla="*/ 2985311 w 2985311"/>
              <a:gd name="connsiteY4" fmla="*/ 585080 h 2524721"/>
              <a:gd name="connsiteX5" fmla="*/ 2985311 w 2985311"/>
              <a:gd name="connsiteY5" fmla="*/ 1166759 h 2524721"/>
              <a:gd name="connsiteX6" fmla="*/ 2985311 w 2985311"/>
              <a:gd name="connsiteY6" fmla="*/ 1252040 h 2524721"/>
              <a:gd name="connsiteX7" fmla="*/ 2985311 w 2985311"/>
              <a:gd name="connsiteY7" fmla="*/ 1585528 h 2524721"/>
              <a:gd name="connsiteX8" fmla="*/ 2985311 w 2985311"/>
              <a:gd name="connsiteY8" fmla="*/ 1604930 h 2524721"/>
              <a:gd name="connsiteX9" fmla="*/ 2983507 w 2985311"/>
              <a:gd name="connsiteY9" fmla="*/ 1604930 h 2524721"/>
              <a:gd name="connsiteX10" fmla="*/ 2973862 w 2985311"/>
              <a:gd name="connsiteY10" fmla="*/ 1708650 h 2524721"/>
              <a:gd name="connsiteX11" fmla="*/ 2796556 w 2985311"/>
              <a:gd name="connsiteY11" fmla="*/ 1951145 h 2524721"/>
              <a:gd name="connsiteX12" fmla="*/ 2504289 w 2985311"/>
              <a:gd name="connsiteY12" fmla="*/ 1999856 h 2524721"/>
              <a:gd name="connsiteX13" fmla="*/ 2486533 w 2985311"/>
              <a:gd name="connsiteY13" fmla="*/ 1999856 h 2524721"/>
              <a:gd name="connsiteX14" fmla="*/ 2041489 w 2985311"/>
              <a:gd name="connsiteY14" fmla="*/ 1999856 h 2524721"/>
              <a:gd name="connsiteX15" fmla="*/ 2041489 w 2985311"/>
              <a:gd name="connsiteY15" fmla="*/ 2000159 h 2524721"/>
              <a:gd name="connsiteX16" fmla="*/ 1243880 w 2985311"/>
              <a:gd name="connsiteY16" fmla="*/ 2000159 h 2524721"/>
              <a:gd name="connsiteX17" fmla="*/ 498129 w 2985311"/>
              <a:gd name="connsiteY17" fmla="*/ 2524721 h 2524721"/>
              <a:gd name="connsiteX18" fmla="*/ 497552 w 2985311"/>
              <a:gd name="connsiteY18" fmla="*/ 2000159 h 2524721"/>
              <a:gd name="connsiteX19" fmla="*/ 0 w 2985311"/>
              <a:gd name="connsiteY19" fmla="*/ 2000159 h 2524721"/>
              <a:gd name="connsiteX20" fmla="*/ 0 w 2985311"/>
              <a:gd name="connsiteY20" fmla="*/ 1666799 h 2524721"/>
              <a:gd name="connsiteX21" fmla="*/ 0 w 2985311"/>
              <a:gd name="connsiteY21" fmla="*/ 1166759 h 2524721"/>
              <a:gd name="connsiteX0" fmla="*/ 0 w 2985311"/>
              <a:gd name="connsiteY0" fmla="*/ 0 h 2524721"/>
              <a:gd name="connsiteX1" fmla="*/ 497552 w 2985311"/>
              <a:gd name="connsiteY1" fmla="*/ 0 h 2524721"/>
              <a:gd name="connsiteX2" fmla="*/ 1243880 w 2985311"/>
              <a:gd name="connsiteY2" fmla="*/ 0 h 2524721"/>
              <a:gd name="connsiteX3" fmla="*/ 2985311 w 2985311"/>
              <a:gd name="connsiteY3" fmla="*/ 0 h 2524721"/>
              <a:gd name="connsiteX4" fmla="*/ 2985311 w 2985311"/>
              <a:gd name="connsiteY4" fmla="*/ 585080 h 2524721"/>
              <a:gd name="connsiteX5" fmla="*/ 2985311 w 2985311"/>
              <a:gd name="connsiteY5" fmla="*/ 1166759 h 2524721"/>
              <a:gd name="connsiteX6" fmla="*/ 2985311 w 2985311"/>
              <a:gd name="connsiteY6" fmla="*/ 1252040 h 2524721"/>
              <a:gd name="connsiteX7" fmla="*/ 2985311 w 2985311"/>
              <a:gd name="connsiteY7" fmla="*/ 1585528 h 2524721"/>
              <a:gd name="connsiteX8" fmla="*/ 2985311 w 2985311"/>
              <a:gd name="connsiteY8" fmla="*/ 1604930 h 2524721"/>
              <a:gd name="connsiteX9" fmla="*/ 2973862 w 2985311"/>
              <a:gd name="connsiteY9" fmla="*/ 1708650 h 2524721"/>
              <a:gd name="connsiteX10" fmla="*/ 2796556 w 2985311"/>
              <a:gd name="connsiteY10" fmla="*/ 1951145 h 2524721"/>
              <a:gd name="connsiteX11" fmla="*/ 2504289 w 2985311"/>
              <a:gd name="connsiteY11" fmla="*/ 1999856 h 2524721"/>
              <a:gd name="connsiteX12" fmla="*/ 2486533 w 2985311"/>
              <a:gd name="connsiteY12" fmla="*/ 1999856 h 2524721"/>
              <a:gd name="connsiteX13" fmla="*/ 2041489 w 2985311"/>
              <a:gd name="connsiteY13" fmla="*/ 1999856 h 2524721"/>
              <a:gd name="connsiteX14" fmla="*/ 2041489 w 2985311"/>
              <a:gd name="connsiteY14" fmla="*/ 2000159 h 2524721"/>
              <a:gd name="connsiteX15" fmla="*/ 1243880 w 2985311"/>
              <a:gd name="connsiteY15" fmla="*/ 2000159 h 2524721"/>
              <a:gd name="connsiteX16" fmla="*/ 498129 w 2985311"/>
              <a:gd name="connsiteY16" fmla="*/ 2524721 h 2524721"/>
              <a:gd name="connsiteX17" fmla="*/ 497552 w 2985311"/>
              <a:gd name="connsiteY17" fmla="*/ 2000159 h 2524721"/>
              <a:gd name="connsiteX18" fmla="*/ 0 w 2985311"/>
              <a:gd name="connsiteY18" fmla="*/ 2000159 h 2524721"/>
              <a:gd name="connsiteX19" fmla="*/ 0 w 2985311"/>
              <a:gd name="connsiteY19" fmla="*/ 1666799 h 2524721"/>
              <a:gd name="connsiteX20" fmla="*/ 0 w 2985311"/>
              <a:gd name="connsiteY20" fmla="*/ 1166759 h 2524721"/>
              <a:gd name="connsiteX21" fmla="*/ 0 w 2985311"/>
              <a:gd name="connsiteY21" fmla="*/ 0 h 2524721"/>
              <a:gd name="connsiteX0" fmla="*/ 0 w 2985383"/>
              <a:gd name="connsiteY0" fmla="*/ 0 h 2524721"/>
              <a:gd name="connsiteX1" fmla="*/ 497552 w 2985383"/>
              <a:gd name="connsiteY1" fmla="*/ 0 h 2524721"/>
              <a:gd name="connsiteX2" fmla="*/ 1243880 w 2985383"/>
              <a:gd name="connsiteY2" fmla="*/ 0 h 2524721"/>
              <a:gd name="connsiteX3" fmla="*/ 2985311 w 2985383"/>
              <a:gd name="connsiteY3" fmla="*/ 0 h 2524721"/>
              <a:gd name="connsiteX4" fmla="*/ 2985311 w 2985383"/>
              <a:gd name="connsiteY4" fmla="*/ 585080 h 2524721"/>
              <a:gd name="connsiteX5" fmla="*/ 2985311 w 2985383"/>
              <a:gd name="connsiteY5" fmla="*/ 1166759 h 2524721"/>
              <a:gd name="connsiteX6" fmla="*/ 2985311 w 2985383"/>
              <a:gd name="connsiteY6" fmla="*/ 1252040 h 2524721"/>
              <a:gd name="connsiteX7" fmla="*/ 2985311 w 2985383"/>
              <a:gd name="connsiteY7" fmla="*/ 1585528 h 2524721"/>
              <a:gd name="connsiteX8" fmla="*/ 2985311 w 2985383"/>
              <a:gd name="connsiteY8" fmla="*/ 1604930 h 2524721"/>
              <a:gd name="connsiteX9" fmla="*/ 2973862 w 2985383"/>
              <a:gd name="connsiteY9" fmla="*/ 1708650 h 2524721"/>
              <a:gd name="connsiteX10" fmla="*/ 2796556 w 2985383"/>
              <a:gd name="connsiteY10" fmla="*/ 1951145 h 2524721"/>
              <a:gd name="connsiteX11" fmla="*/ 2504289 w 2985383"/>
              <a:gd name="connsiteY11" fmla="*/ 1999856 h 2524721"/>
              <a:gd name="connsiteX12" fmla="*/ 2486533 w 2985383"/>
              <a:gd name="connsiteY12" fmla="*/ 1999856 h 2524721"/>
              <a:gd name="connsiteX13" fmla="*/ 2041489 w 2985383"/>
              <a:gd name="connsiteY13" fmla="*/ 1999856 h 2524721"/>
              <a:gd name="connsiteX14" fmla="*/ 2041489 w 2985383"/>
              <a:gd name="connsiteY14" fmla="*/ 2000159 h 2524721"/>
              <a:gd name="connsiteX15" fmla="*/ 1243880 w 2985383"/>
              <a:gd name="connsiteY15" fmla="*/ 2000159 h 2524721"/>
              <a:gd name="connsiteX16" fmla="*/ 498129 w 2985383"/>
              <a:gd name="connsiteY16" fmla="*/ 2524721 h 2524721"/>
              <a:gd name="connsiteX17" fmla="*/ 497552 w 2985383"/>
              <a:gd name="connsiteY17" fmla="*/ 2000159 h 2524721"/>
              <a:gd name="connsiteX18" fmla="*/ 0 w 2985383"/>
              <a:gd name="connsiteY18" fmla="*/ 2000159 h 2524721"/>
              <a:gd name="connsiteX19" fmla="*/ 0 w 2985383"/>
              <a:gd name="connsiteY19" fmla="*/ 1666799 h 2524721"/>
              <a:gd name="connsiteX20" fmla="*/ 0 w 2985383"/>
              <a:gd name="connsiteY20" fmla="*/ 1166759 h 2524721"/>
              <a:gd name="connsiteX21" fmla="*/ 0 w 2985383"/>
              <a:gd name="connsiteY21" fmla="*/ 0 h 2524721"/>
              <a:gd name="connsiteX0" fmla="*/ 0 w 2985383"/>
              <a:gd name="connsiteY0" fmla="*/ 0 h 2529484"/>
              <a:gd name="connsiteX1" fmla="*/ 497552 w 2985383"/>
              <a:gd name="connsiteY1" fmla="*/ 0 h 2529484"/>
              <a:gd name="connsiteX2" fmla="*/ 1243880 w 2985383"/>
              <a:gd name="connsiteY2" fmla="*/ 0 h 2529484"/>
              <a:gd name="connsiteX3" fmla="*/ 2985311 w 2985383"/>
              <a:gd name="connsiteY3" fmla="*/ 0 h 2529484"/>
              <a:gd name="connsiteX4" fmla="*/ 2985311 w 2985383"/>
              <a:gd name="connsiteY4" fmla="*/ 585080 h 2529484"/>
              <a:gd name="connsiteX5" fmla="*/ 2985311 w 2985383"/>
              <a:gd name="connsiteY5" fmla="*/ 1166759 h 2529484"/>
              <a:gd name="connsiteX6" fmla="*/ 2985311 w 2985383"/>
              <a:gd name="connsiteY6" fmla="*/ 1252040 h 2529484"/>
              <a:gd name="connsiteX7" fmla="*/ 2985311 w 2985383"/>
              <a:gd name="connsiteY7" fmla="*/ 1585528 h 2529484"/>
              <a:gd name="connsiteX8" fmla="*/ 2985311 w 2985383"/>
              <a:gd name="connsiteY8" fmla="*/ 1604930 h 2529484"/>
              <a:gd name="connsiteX9" fmla="*/ 2973862 w 2985383"/>
              <a:gd name="connsiteY9" fmla="*/ 1708650 h 2529484"/>
              <a:gd name="connsiteX10" fmla="*/ 2796556 w 2985383"/>
              <a:gd name="connsiteY10" fmla="*/ 1951145 h 2529484"/>
              <a:gd name="connsiteX11" fmla="*/ 2504289 w 2985383"/>
              <a:gd name="connsiteY11" fmla="*/ 1999856 h 2529484"/>
              <a:gd name="connsiteX12" fmla="*/ 2486533 w 2985383"/>
              <a:gd name="connsiteY12" fmla="*/ 1999856 h 2529484"/>
              <a:gd name="connsiteX13" fmla="*/ 2041489 w 2985383"/>
              <a:gd name="connsiteY13" fmla="*/ 1999856 h 2529484"/>
              <a:gd name="connsiteX14" fmla="*/ 2041489 w 2985383"/>
              <a:gd name="connsiteY14" fmla="*/ 2000159 h 2529484"/>
              <a:gd name="connsiteX15" fmla="*/ 1243880 w 2985383"/>
              <a:gd name="connsiteY15" fmla="*/ 2000159 h 2529484"/>
              <a:gd name="connsiteX16" fmla="*/ 1241079 w 2985383"/>
              <a:gd name="connsiteY16" fmla="*/ 2529484 h 2529484"/>
              <a:gd name="connsiteX17" fmla="*/ 497552 w 2985383"/>
              <a:gd name="connsiteY17" fmla="*/ 2000159 h 2529484"/>
              <a:gd name="connsiteX18" fmla="*/ 0 w 2985383"/>
              <a:gd name="connsiteY18" fmla="*/ 2000159 h 2529484"/>
              <a:gd name="connsiteX19" fmla="*/ 0 w 2985383"/>
              <a:gd name="connsiteY19" fmla="*/ 1666799 h 2529484"/>
              <a:gd name="connsiteX20" fmla="*/ 0 w 2985383"/>
              <a:gd name="connsiteY20" fmla="*/ 1166759 h 2529484"/>
              <a:gd name="connsiteX21" fmla="*/ 0 w 2985383"/>
              <a:gd name="connsiteY21" fmla="*/ 0 h 2529484"/>
              <a:gd name="connsiteX0" fmla="*/ 0 w 2985383"/>
              <a:gd name="connsiteY0" fmla="*/ 0 h 2529484"/>
              <a:gd name="connsiteX1" fmla="*/ 497552 w 2985383"/>
              <a:gd name="connsiteY1" fmla="*/ 0 h 2529484"/>
              <a:gd name="connsiteX2" fmla="*/ 1243880 w 2985383"/>
              <a:gd name="connsiteY2" fmla="*/ 0 h 2529484"/>
              <a:gd name="connsiteX3" fmla="*/ 2985311 w 2985383"/>
              <a:gd name="connsiteY3" fmla="*/ 0 h 2529484"/>
              <a:gd name="connsiteX4" fmla="*/ 2985311 w 2985383"/>
              <a:gd name="connsiteY4" fmla="*/ 585080 h 2529484"/>
              <a:gd name="connsiteX5" fmla="*/ 2985311 w 2985383"/>
              <a:gd name="connsiteY5" fmla="*/ 1166759 h 2529484"/>
              <a:gd name="connsiteX6" fmla="*/ 2985311 w 2985383"/>
              <a:gd name="connsiteY6" fmla="*/ 1252040 h 2529484"/>
              <a:gd name="connsiteX7" fmla="*/ 2985311 w 2985383"/>
              <a:gd name="connsiteY7" fmla="*/ 1585528 h 2529484"/>
              <a:gd name="connsiteX8" fmla="*/ 2985311 w 2985383"/>
              <a:gd name="connsiteY8" fmla="*/ 1604930 h 2529484"/>
              <a:gd name="connsiteX9" fmla="*/ 2973862 w 2985383"/>
              <a:gd name="connsiteY9" fmla="*/ 1708650 h 2529484"/>
              <a:gd name="connsiteX10" fmla="*/ 2796556 w 2985383"/>
              <a:gd name="connsiteY10" fmla="*/ 1951145 h 2529484"/>
              <a:gd name="connsiteX11" fmla="*/ 2504289 w 2985383"/>
              <a:gd name="connsiteY11" fmla="*/ 1999856 h 2529484"/>
              <a:gd name="connsiteX12" fmla="*/ 2486533 w 2985383"/>
              <a:gd name="connsiteY12" fmla="*/ 1999856 h 2529484"/>
              <a:gd name="connsiteX13" fmla="*/ 2041489 w 2985383"/>
              <a:gd name="connsiteY13" fmla="*/ 1999856 h 2529484"/>
              <a:gd name="connsiteX14" fmla="*/ 2041489 w 2985383"/>
              <a:gd name="connsiteY14" fmla="*/ 2000159 h 2529484"/>
              <a:gd name="connsiteX15" fmla="*/ 1243880 w 2985383"/>
              <a:gd name="connsiteY15" fmla="*/ 2000159 h 2529484"/>
              <a:gd name="connsiteX16" fmla="*/ 1241079 w 2985383"/>
              <a:gd name="connsiteY16" fmla="*/ 2529484 h 2529484"/>
              <a:gd name="connsiteX17" fmla="*/ 497552 w 2985383"/>
              <a:gd name="connsiteY17" fmla="*/ 2000159 h 2529484"/>
              <a:gd name="connsiteX18" fmla="*/ 0 w 2985383"/>
              <a:gd name="connsiteY18" fmla="*/ 2000159 h 2529484"/>
              <a:gd name="connsiteX19" fmla="*/ 0 w 2985383"/>
              <a:gd name="connsiteY19" fmla="*/ 1666799 h 2529484"/>
              <a:gd name="connsiteX20" fmla="*/ 0 w 2985383"/>
              <a:gd name="connsiteY20" fmla="*/ 1166759 h 2529484"/>
              <a:gd name="connsiteX21" fmla="*/ 0 w 2985383"/>
              <a:gd name="connsiteY21" fmla="*/ 0 h 2529484"/>
              <a:gd name="connsiteX0" fmla="*/ 0 w 2985383"/>
              <a:gd name="connsiteY0" fmla="*/ 0 h 2529484"/>
              <a:gd name="connsiteX1" fmla="*/ 497552 w 2985383"/>
              <a:gd name="connsiteY1" fmla="*/ 0 h 2529484"/>
              <a:gd name="connsiteX2" fmla="*/ 1243880 w 2985383"/>
              <a:gd name="connsiteY2" fmla="*/ 0 h 2529484"/>
              <a:gd name="connsiteX3" fmla="*/ 2985311 w 2985383"/>
              <a:gd name="connsiteY3" fmla="*/ 0 h 2529484"/>
              <a:gd name="connsiteX4" fmla="*/ 2985311 w 2985383"/>
              <a:gd name="connsiteY4" fmla="*/ 585080 h 2529484"/>
              <a:gd name="connsiteX5" fmla="*/ 2985311 w 2985383"/>
              <a:gd name="connsiteY5" fmla="*/ 1166759 h 2529484"/>
              <a:gd name="connsiteX6" fmla="*/ 2985311 w 2985383"/>
              <a:gd name="connsiteY6" fmla="*/ 1252040 h 2529484"/>
              <a:gd name="connsiteX7" fmla="*/ 2985311 w 2985383"/>
              <a:gd name="connsiteY7" fmla="*/ 1585528 h 2529484"/>
              <a:gd name="connsiteX8" fmla="*/ 2985311 w 2985383"/>
              <a:gd name="connsiteY8" fmla="*/ 1604930 h 2529484"/>
              <a:gd name="connsiteX9" fmla="*/ 2973862 w 2985383"/>
              <a:gd name="connsiteY9" fmla="*/ 1708650 h 2529484"/>
              <a:gd name="connsiteX10" fmla="*/ 2796556 w 2985383"/>
              <a:gd name="connsiteY10" fmla="*/ 1951145 h 2529484"/>
              <a:gd name="connsiteX11" fmla="*/ 2504289 w 2985383"/>
              <a:gd name="connsiteY11" fmla="*/ 1999856 h 2529484"/>
              <a:gd name="connsiteX12" fmla="*/ 2486533 w 2985383"/>
              <a:gd name="connsiteY12" fmla="*/ 1999856 h 2529484"/>
              <a:gd name="connsiteX13" fmla="*/ 2041489 w 2985383"/>
              <a:gd name="connsiteY13" fmla="*/ 1999856 h 2529484"/>
              <a:gd name="connsiteX14" fmla="*/ 2041489 w 2985383"/>
              <a:gd name="connsiteY14" fmla="*/ 2000159 h 2529484"/>
              <a:gd name="connsiteX15" fmla="*/ 1243880 w 2985383"/>
              <a:gd name="connsiteY15" fmla="*/ 2000159 h 2529484"/>
              <a:gd name="connsiteX16" fmla="*/ 1241079 w 2985383"/>
              <a:gd name="connsiteY16" fmla="*/ 2529484 h 2529484"/>
              <a:gd name="connsiteX17" fmla="*/ 497552 w 2985383"/>
              <a:gd name="connsiteY17" fmla="*/ 2000159 h 2529484"/>
              <a:gd name="connsiteX18" fmla="*/ 0 w 2985383"/>
              <a:gd name="connsiteY18" fmla="*/ 2000159 h 2529484"/>
              <a:gd name="connsiteX19" fmla="*/ 0 w 2985383"/>
              <a:gd name="connsiteY19" fmla="*/ 1666799 h 2529484"/>
              <a:gd name="connsiteX20" fmla="*/ 0 w 2985383"/>
              <a:gd name="connsiteY20" fmla="*/ 1166759 h 2529484"/>
              <a:gd name="connsiteX21" fmla="*/ 0 w 2985383"/>
              <a:gd name="connsiteY21" fmla="*/ 0 h 2529484"/>
              <a:gd name="connsiteX0" fmla="*/ 0 w 2985383"/>
              <a:gd name="connsiteY0" fmla="*/ 0 h 2529484"/>
              <a:gd name="connsiteX1" fmla="*/ 497552 w 2985383"/>
              <a:gd name="connsiteY1" fmla="*/ 0 h 2529484"/>
              <a:gd name="connsiteX2" fmla="*/ 1243880 w 2985383"/>
              <a:gd name="connsiteY2" fmla="*/ 0 h 2529484"/>
              <a:gd name="connsiteX3" fmla="*/ 2985311 w 2985383"/>
              <a:gd name="connsiteY3" fmla="*/ 0 h 2529484"/>
              <a:gd name="connsiteX4" fmla="*/ 2985311 w 2985383"/>
              <a:gd name="connsiteY4" fmla="*/ 585080 h 2529484"/>
              <a:gd name="connsiteX5" fmla="*/ 2985311 w 2985383"/>
              <a:gd name="connsiteY5" fmla="*/ 1166759 h 2529484"/>
              <a:gd name="connsiteX6" fmla="*/ 2985311 w 2985383"/>
              <a:gd name="connsiteY6" fmla="*/ 1252040 h 2529484"/>
              <a:gd name="connsiteX7" fmla="*/ 2985311 w 2985383"/>
              <a:gd name="connsiteY7" fmla="*/ 1585528 h 2529484"/>
              <a:gd name="connsiteX8" fmla="*/ 2985311 w 2985383"/>
              <a:gd name="connsiteY8" fmla="*/ 1604930 h 2529484"/>
              <a:gd name="connsiteX9" fmla="*/ 2973862 w 2985383"/>
              <a:gd name="connsiteY9" fmla="*/ 1708650 h 2529484"/>
              <a:gd name="connsiteX10" fmla="*/ 2796556 w 2985383"/>
              <a:gd name="connsiteY10" fmla="*/ 1951145 h 2529484"/>
              <a:gd name="connsiteX11" fmla="*/ 2504289 w 2985383"/>
              <a:gd name="connsiteY11" fmla="*/ 1999856 h 2529484"/>
              <a:gd name="connsiteX12" fmla="*/ 2486533 w 2985383"/>
              <a:gd name="connsiteY12" fmla="*/ 1999856 h 2529484"/>
              <a:gd name="connsiteX13" fmla="*/ 2041489 w 2985383"/>
              <a:gd name="connsiteY13" fmla="*/ 1999856 h 2529484"/>
              <a:gd name="connsiteX14" fmla="*/ 2041489 w 2985383"/>
              <a:gd name="connsiteY14" fmla="*/ 2000159 h 2529484"/>
              <a:gd name="connsiteX15" fmla="*/ 1243880 w 2985383"/>
              <a:gd name="connsiteY15" fmla="*/ 2000159 h 2529484"/>
              <a:gd name="connsiteX16" fmla="*/ 1241079 w 2985383"/>
              <a:gd name="connsiteY16" fmla="*/ 2529484 h 2529484"/>
              <a:gd name="connsiteX17" fmla="*/ 497552 w 2985383"/>
              <a:gd name="connsiteY17" fmla="*/ 2000159 h 2529484"/>
              <a:gd name="connsiteX18" fmla="*/ 0 w 2985383"/>
              <a:gd name="connsiteY18" fmla="*/ 2000159 h 2529484"/>
              <a:gd name="connsiteX19" fmla="*/ 0 w 2985383"/>
              <a:gd name="connsiteY19" fmla="*/ 1666799 h 2529484"/>
              <a:gd name="connsiteX20" fmla="*/ 0 w 2985383"/>
              <a:gd name="connsiteY20" fmla="*/ 1166759 h 2529484"/>
              <a:gd name="connsiteX21" fmla="*/ 0 w 2985383"/>
              <a:gd name="connsiteY21" fmla="*/ 0 h 2529484"/>
              <a:gd name="connsiteX0" fmla="*/ 0 w 2985383"/>
              <a:gd name="connsiteY0" fmla="*/ 0 h 2529484"/>
              <a:gd name="connsiteX1" fmla="*/ 497552 w 2985383"/>
              <a:gd name="connsiteY1" fmla="*/ 0 h 2529484"/>
              <a:gd name="connsiteX2" fmla="*/ 1243880 w 2985383"/>
              <a:gd name="connsiteY2" fmla="*/ 0 h 2529484"/>
              <a:gd name="connsiteX3" fmla="*/ 2985311 w 2985383"/>
              <a:gd name="connsiteY3" fmla="*/ 0 h 2529484"/>
              <a:gd name="connsiteX4" fmla="*/ 2985311 w 2985383"/>
              <a:gd name="connsiteY4" fmla="*/ 585080 h 2529484"/>
              <a:gd name="connsiteX5" fmla="*/ 2985311 w 2985383"/>
              <a:gd name="connsiteY5" fmla="*/ 1166759 h 2529484"/>
              <a:gd name="connsiteX6" fmla="*/ 2985311 w 2985383"/>
              <a:gd name="connsiteY6" fmla="*/ 1252040 h 2529484"/>
              <a:gd name="connsiteX7" fmla="*/ 2985311 w 2985383"/>
              <a:gd name="connsiteY7" fmla="*/ 1585528 h 2529484"/>
              <a:gd name="connsiteX8" fmla="*/ 2985311 w 2985383"/>
              <a:gd name="connsiteY8" fmla="*/ 1604930 h 2529484"/>
              <a:gd name="connsiteX9" fmla="*/ 2973862 w 2985383"/>
              <a:gd name="connsiteY9" fmla="*/ 1708650 h 2529484"/>
              <a:gd name="connsiteX10" fmla="*/ 2796556 w 2985383"/>
              <a:gd name="connsiteY10" fmla="*/ 1951145 h 2529484"/>
              <a:gd name="connsiteX11" fmla="*/ 2504289 w 2985383"/>
              <a:gd name="connsiteY11" fmla="*/ 1999856 h 2529484"/>
              <a:gd name="connsiteX12" fmla="*/ 2486533 w 2985383"/>
              <a:gd name="connsiteY12" fmla="*/ 1999856 h 2529484"/>
              <a:gd name="connsiteX13" fmla="*/ 2041489 w 2985383"/>
              <a:gd name="connsiteY13" fmla="*/ 1999856 h 2529484"/>
              <a:gd name="connsiteX14" fmla="*/ 2041489 w 2985383"/>
              <a:gd name="connsiteY14" fmla="*/ 2000159 h 2529484"/>
              <a:gd name="connsiteX15" fmla="*/ 1243880 w 2985383"/>
              <a:gd name="connsiteY15" fmla="*/ 2000159 h 2529484"/>
              <a:gd name="connsiteX16" fmla="*/ 1241079 w 2985383"/>
              <a:gd name="connsiteY16" fmla="*/ 2529484 h 2529484"/>
              <a:gd name="connsiteX17" fmla="*/ 497552 w 2985383"/>
              <a:gd name="connsiteY17" fmla="*/ 2000159 h 2529484"/>
              <a:gd name="connsiteX18" fmla="*/ 0 w 2985383"/>
              <a:gd name="connsiteY18" fmla="*/ 2000159 h 2529484"/>
              <a:gd name="connsiteX19" fmla="*/ 0 w 2985383"/>
              <a:gd name="connsiteY19" fmla="*/ 1666799 h 2529484"/>
              <a:gd name="connsiteX20" fmla="*/ 0 w 2985383"/>
              <a:gd name="connsiteY20" fmla="*/ 1166759 h 2529484"/>
              <a:gd name="connsiteX21" fmla="*/ 0 w 2985383"/>
              <a:gd name="connsiteY21" fmla="*/ 0 h 2529484"/>
              <a:gd name="connsiteX0" fmla="*/ 0 w 2985383"/>
              <a:gd name="connsiteY0" fmla="*/ 0 h 2529484"/>
              <a:gd name="connsiteX1" fmla="*/ 497552 w 2985383"/>
              <a:gd name="connsiteY1" fmla="*/ 0 h 2529484"/>
              <a:gd name="connsiteX2" fmla="*/ 1243880 w 2985383"/>
              <a:gd name="connsiteY2" fmla="*/ 0 h 2529484"/>
              <a:gd name="connsiteX3" fmla="*/ 2985311 w 2985383"/>
              <a:gd name="connsiteY3" fmla="*/ 0 h 2529484"/>
              <a:gd name="connsiteX4" fmla="*/ 2985311 w 2985383"/>
              <a:gd name="connsiteY4" fmla="*/ 585080 h 2529484"/>
              <a:gd name="connsiteX5" fmla="*/ 2985311 w 2985383"/>
              <a:gd name="connsiteY5" fmla="*/ 1166759 h 2529484"/>
              <a:gd name="connsiteX6" fmla="*/ 2985311 w 2985383"/>
              <a:gd name="connsiteY6" fmla="*/ 1252040 h 2529484"/>
              <a:gd name="connsiteX7" fmla="*/ 2985311 w 2985383"/>
              <a:gd name="connsiteY7" fmla="*/ 1585528 h 2529484"/>
              <a:gd name="connsiteX8" fmla="*/ 2985311 w 2985383"/>
              <a:gd name="connsiteY8" fmla="*/ 1604930 h 2529484"/>
              <a:gd name="connsiteX9" fmla="*/ 2973862 w 2985383"/>
              <a:gd name="connsiteY9" fmla="*/ 1708650 h 2529484"/>
              <a:gd name="connsiteX10" fmla="*/ 2796556 w 2985383"/>
              <a:gd name="connsiteY10" fmla="*/ 1951145 h 2529484"/>
              <a:gd name="connsiteX11" fmla="*/ 2504289 w 2985383"/>
              <a:gd name="connsiteY11" fmla="*/ 1999856 h 2529484"/>
              <a:gd name="connsiteX12" fmla="*/ 2486533 w 2985383"/>
              <a:gd name="connsiteY12" fmla="*/ 1999856 h 2529484"/>
              <a:gd name="connsiteX13" fmla="*/ 2041489 w 2985383"/>
              <a:gd name="connsiteY13" fmla="*/ 1999856 h 2529484"/>
              <a:gd name="connsiteX14" fmla="*/ 2041489 w 2985383"/>
              <a:gd name="connsiteY14" fmla="*/ 2000159 h 2529484"/>
              <a:gd name="connsiteX15" fmla="*/ 1243880 w 2985383"/>
              <a:gd name="connsiteY15" fmla="*/ 2000159 h 2529484"/>
              <a:gd name="connsiteX16" fmla="*/ 1241079 w 2985383"/>
              <a:gd name="connsiteY16" fmla="*/ 2529484 h 2529484"/>
              <a:gd name="connsiteX17" fmla="*/ 497552 w 2985383"/>
              <a:gd name="connsiteY17" fmla="*/ 2000159 h 2529484"/>
              <a:gd name="connsiteX18" fmla="*/ 0 w 2985383"/>
              <a:gd name="connsiteY18" fmla="*/ 2000159 h 2529484"/>
              <a:gd name="connsiteX19" fmla="*/ 0 w 2985383"/>
              <a:gd name="connsiteY19" fmla="*/ 1666799 h 2529484"/>
              <a:gd name="connsiteX20" fmla="*/ 0 w 2985383"/>
              <a:gd name="connsiteY20" fmla="*/ 1166759 h 2529484"/>
              <a:gd name="connsiteX21" fmla="*/ 0 w 2985383"/>
              <a:gd name="connsiteY21" fmla="*/ 0 h 2529484"/>
              <a:gd name="connsiteX0" fmla="*/ 0 w 2985383"/>
              <a:gd name="connsiteY0" fmla="*/ 0 h 2529484"/>
              <a:gd name="connsiteX1" fmla="*/ 497552 w 2985383"/>
              <a:gd name="connsiteY1" fmla="*/ 0 h 2529484"/>
              <a:gd name="connsiteX2" fmla="*/ 1243880 w 2985383"/>
              <a:gd name="connsiteY2" fmla="*/ 0 h 2529484"/>
              <a:gd name="connsiteX3" fmla="*/ 2985311 w 2985383"/>
              <a:gd name="connsiteY3" fmla="*/ 0 h 2529484"/>
              <a:gd name="connsiteX4" fmla="*/ 2985311 w 2985383"/>
              <a:gd name="connsiteY4" fmla="*/ 585080 h 2529484"/>
              <a:gd name="connsiteX5" fmla="*/ 2985311 w 2985383"/>
              <a:gd name="connsiteY5" fmla="*/ 1166759 h 2529484"/>
              <a:gd name="connsiteX6" fmla="*/ 2985311 w 2985383"/>
              <a:gd name="connsiteY6" fmla="*/ 1252040 h 2529484"/>
              <a:gd name="connsiteX7" fmla="*/ 2985311 w 2985383"/>
              <a:gd name="connsiteY7" fmla="*/ 1585528 h 2529484"/>
              <a:gd name="connsiteX8" fmla="*/ 2985311 w 2985383"/>
              <a:gd name="connsiteY8" fmla="*/ 1604930 h 2529484"/>
              <a:gd name="connsiteX9" fmla="*/ 2973862 w 2985383"/>
              <a:gd name="connsiteY9" fmla="*/ 1708650 h 2529484"/>
              <a:gd name="connsiteX10" fmla="*/ 2796556 w 2985383"/>
              <a:gd name="connsiteY10" fmla="*/ 1951145 h 2529484"/>
              <a:gd name="connsiteX11" fmla="*/ 2504289 w 2985383"/>
              <a:gd name="connsiteY11" fmla="*/ 1999856 h 2529484"/>
              <a:gd name="connsiteX12" fmla="*/ 2486533 w 2985383"/>
              <a:gd name="connsiteY12" fmla="*/ 1999856 h 2529484"/>
              <a:gd name="connsiteX13" fmla="*/ 2041489 w 2985383"/>
              <a:gd name="connsiteY13" fmla="*/ 1999856 h 2529484"/>
              <a:gd name="connsiteX14" fmla="*/ 2041489 w 2985383"/>
              <a:gd name="connsiteY14" fmla="*/ 2000159 h 2529484"/>
              <a:gd name="connsiteX15" fmla="*/ 1243880 w 2985383"/>
              <a:gd name="connsiteY15" fmla="*/ 2000159 h 2529484"/>
              <a:gd name="connsiteX16" fmla="*/ 1241079 w 2985383"/>
              <a:gd name="connsiteY16" fmla="*/ 2529484 h 2529484"/>
              <a:gd name="connsiteX17" fmla="*/ 497552 w 2985383"/>
              <a:gd name="connsiteY17" fmla="*/ 2000159 h 2529484"/>
              <a:gd name="connsiteX18" fmla="*/ 0 w 2985383"/>
              <a:gd name="connsiteY18" fmla="*/ 2000159 h 2529484"/>
              <a:gd name="connsiteX19" fmla="*/ 0 w 2985383"/>
              <a:gd name="connsiteY19" fmla="*/ 1666799 h 2529484"/>
              <a:gd name="connsiteX20" fmla="*/ 0 w 2985383"/>
              <a:gd name="connsiteY20" fmla="*/ 1166759 h 2529484"/>
              <a:gd name="connsiteX21" fmla="*/ 0 w 2985383"/>
              <a:gd name="connsiteY21" fmla="*/ 0 h 2529484"/>
              <a:gd name="connsiteX0" fmla="*/ 0 w 2985383"/>
              <a:gd name="connsiteY0" fmla="*/ 0 h 2529484"/>
              <a:gd name="connsiteX1" fmla="*/ 497552 w 2985383"/>
              <a:gd name="connsiteY1" fmla="*/ 0 h 2529484"/>
              <a:gd name="connsiteX2" fmla="*/ 1243880 w 2985383"/>
              <a:gd name="connsiteY2" fmla="*/ 0 h 2529484"/>
              <a:gd name="connsiteX3" fmla="*/ 2985311 w 2985383"/>
              <a:gd name="connsiteY3" fmla="*/ 0 h 2529484"/>
              <a:gd name="connsiteX4" fmla="*/ 2985311 w 2985383"/>
              <a:gd name="connsiteY4" fmla="*/ 585080 h 2529484"/>
              <a:gd name="connsiteX5" fmla="*/ 2985311 w 2985383"/>
              <a:gd name="connsiteY5" fmla="*/ 1166759 h 2529484"/>
              <a:gd name="connsiteX6" fmla="*/ 2985311 w 2985383"/>
              <a:gd name="connsiteY6" fmla="*/ 1252040 h 2529484"/>
              <a:gd name="connsiteX7" fmla="*/ 2985311 w 2985383"/>
              <a:gd name="connsiteY7" fmla="*/ 1585528 h 2529484"/>
              <a:gd name="connsiteX8" fmla="*/ 2985311 w 2985383"/>
              <a:gd name="connsiteY8" fmla="*/ 1604930 h 2529484"/>
              <a:gd name="connsiteX9" fmla="*/ 2973862 w 2985383"/>
              <a:gd name="connsiteY9" fmla="*/ 1708650 h 2529484"/>
              <a:gd name="connsiteX10" fmla="*/ 2796556 w 2985383"/>
              <a:gd name="connsiteY10" fmla="*/ 1951145 h 2529484"/>
              <a:gd name="connsiteX11" fmla="*/ 2504289 w 2985383"/>
              <a:gd name="connsiteY11" fmla="*/ 1999856 h 2529484"/>
              <a:gd name="connsiteX12" fmla="*/ 2486533 w 2985383"/>
              <a:gd name="connsiteY12" fmla="*/ 1999856 h 2529484"/>
              <a:gd name="connsiteX13" fmla="*/ 2041489 w 2985383"/>
              <a:gd name="connsiteY13" fmla="*/ 1999856 h 2529484"/>
              <a:gd name="connsiteX14" fmla="*/ 2041489 w 2985383"/>
              <a:gd name="connsiteY14" fmla="*/ 2000159 h 2529484"/>
              <a:gd name="connsiteX15" fmla="*/ 1243880 w 2985383"/>
              <a:gd name="connsiteY15" fmla="*/ 2000159 h 2529484"/>
              <a:gd name="connsiteX16" fmla="*/ 1241079 w 2985383"/>
              <a:gd name="connsiteY16" fmla="*/ 2529484 h 2529484"/>
              <a:gd name="connsiteX17" fmla="*/ 497552 w 2985383"/>
              <a:gd name="connsiteY17" fmla="*/ 2000159 h 2529484"/>
              <a:gd name="connsiteX18" fmla="*/ 0 w 2985383"/>
              <a:gd name="connsiteY18" fmla="*/ 2000159 h 2529484"/>
              <a:gd name="connsiteX19" fmla="*/ 0 w 2985383"/>
              <a:gd name="connsiteY19" fmla="*/ 1666799 h 2529484"/>
              <a:gd name="connsiteX20" fmla="*/ 0 w 2985383"/>
              <a:gd name="connsiteY20" fmla="*/ 1166759 h 2529484"/>
              <a:gd name="connsiteX21" fmla="*/ 0 w 2985383"/>
              <a:gd name="connsiteY21" fmla="*/ 0 h 2529484"/>
              <a:gd name="connsiteX0" fmla="*/ 0 w 2985383"/>
              <a:gd name="connsiteY0" fmla="*/ 0 h 2529484"/>
              <a:gd name="connsiteX1" fmla="*/ 497552 w 2985383"/>
              <a:gd name="connsiteY1" fmla="*/ 0 h 2529484"/>
              <a:gd name="connsiteX2" fmla="*/ 1243880 w 2985383"/>
              <a:gd name="connsiteY2" fmla="*/ 0 h 2529484"/>
              <a:gd name="connsiteX3" fmla="*/ 2985311 w 2985383"/>
              <a:gd name="connsiteY3" fmla="*/ 0 h 2529484"/>
              <a:gd name="connsiteX4" fmla="*/ 2985311 w 2985383"/>
              <a:gd name="connsiteY4" fmla="*/ 585080 h 2529484"/>
              <a:gd name="connsiteX5" fmla="*/ 2985311 w 2985383"/>
              <a:gd name="connsiteY5" fmla="*/ 1166759 h 2529484"/>
              <a:gd name="connsiteX6" fmla="*/ 2985311 w 2985383"/>
              <a:gd name="connsiteY6" fmla="*/ 1252040 h 2529484"/>
              <a:gd name="connsiteX7" fmla="*/ 2985311 w 2985383"/>
              <a:gd name="connsiteY7" fmla="*/ 1585528 h 2529484"/>
              <a:gd name="connsiteX8" fmla="*/ 2985311 w 2985383"/>
              <a:gd name="connsiteY8" fmla="*/ 1604930 h 2529484"/>
              <a:gd name="connsiteX9" fmla="*/ 2973862 w 2985383"/>
              <a:gd name="connsiteY9" fmla="*/ 1708650 h 2529484"/>
              <a:gd name="connsiteX10" fmla="*/ 2796556 w 2985383"/>
              <a:gd name="connsiteY10" fmla="*/ 1951145 h 2529484"/>
              <a:gd name="connsiteX11" fmla="*/ 2504289 w 2985383"/>
              <a:gd name="connsiteY11" fmla="*/ 1999856 h 2529484"/>
              <a:gd name="connsiteX12" fmla="*/ 2486533 w 2985383"/>
              <a:gd name="connsiteY12" fmla="*/ 1999856 h 2529484"/>
              <a:gd name="connsiteX13" fmla="*/ 2041489 w 2985383"/>
              <a:gd name="connsiteY13" fmla="*/ 1999856 h 2529484"/>
              <a:gd name="connsiteX14" fmla="*/ 2041489 w 2985383"/>
              <a:gd name="connsiteY14" fmla="*/ 2000159 h 2529484"/>
              <a:gd name="connsiteX15" fmla="*/ 1243880 w 2985383"/>
              <a:gd name="connsiteY15" fmla="*/ 2000159 h 2529484"/>
              <a:gd name="connsiteX16" fmla="*/ 1241079 w 2985383"/>
              <a:gd name="connsiteY16" fmla="*/ 2529484 h 2529484"/>
              <a:gd name="connsiteX17" fmla="*/ 497552 w 2985383"/>
              <a:gd name="connsiteY17" fmla="*/ 2000159 h 2529484"/>
              <a:gd name="connsiteX18" fmla="*/ 0 w 2985383"/>
              <a:gd name="connsiteY18" fmla="*/ 2000159 h 2529484"/>
              <a:gd name="connsiteX19" fmla="*/ 0 w 2985383"/>
              <a:gd name="connsiteY19" fmla="*/ 1666799 h 2529484"/>
              <a:gd name="connsiteX20" fmla="*/ 0 w 2985383"/>
              <a:gd name="connsiteY20" fmla="*/ 1166759 h 2529484"/>
              <a:gd name="connsiteX21" fmla="*/ 0 w 2985383"/>
              <a:gd name="connsiteY21" fmla="*/ 0 h 2529484"/>
              <a:gd name="connsiteX0" fmla="*/ 0 w 2985383"/>
              <a:gd name="connsiteY0" fmla="*/ 0 h 2529484"/>
              <a:gd name="connsiteX1" fmla="*/ 497552 w 2985383"/>
              <a:gd name="connsiteY1" fmla="*/ 0 h 2529484"/>
              <a:gd name="connsiteX2" fmla="*/ 1243880 w 2985383"/>
              <a:gd name="connsiteY2" fmla="*/ 0 h 2529484"/>
              <a:gd name="connsiteX3" fmla="*/ 2985311 w 2985383"/>
              <a:gd name="connsiteY3" fmla="*/ 0 h 2529484"/>
              <a:gd name="connsiteX4" fmla="*/ 2985311 w 2985383"/>
              <a:gd name="connsiteY4" fmla="*/ 585080 h 2529484"/>
              <a:gd name="connsiteX5" fmla="*/ 2985311 w 2985383"/>
              <a:gd name="connsiteY5" fmla="*/ 1166759 h 2529484"/>
              <a:gd name="connsiteX6" fmla="*/ 2985311 w 2985383"/>
              <a:gd name="connsiteY6" fmla="*/ 1252040 h 2529484"/>
              <a:gd name="connsiteX7" fmla="*/ 2985311 w 2985383"/>
              <a:gd name="connsiteY7" fmla="*/ 1585528 h 2529484"/>
              <a:gd name="connsiteX8" fmla="*/ 2985311 w 2985383"/>
              <a:gd name="connsiteY8" fmla="*/ 1604930 h 2529484"/>
              <a:gd name="connsiteX9" fmla="*/ 2973862 w 2985383"/>
              <a:gd name="connsiteY9" fmla="*/ 1708650 h 2529484"/>
              <a:gd name="connsiteX10" fmla="*/ 2796556 w 2985383"/>
              <a:gd name="connsiteY10" fmla="*/ 1951145 h 2529484"/>
              <a:gd name="connsiteX11" fmla="*/ 2504289 w 2985383"/>
              <a:gd name="connsiteY11" fmla="*/ 1999856 h 2529484"/>
              <a:gd name="connsiteX12" fmla="*/ 2486533 w 2985383"/>
              <a:gd name="connsiteY12" fmla="*/ 1999856 h 2529484"/>
              <a:gd name="connsiteX13" fmla="*/ 2041489 w 2985383"/>
              <a:gd name="connsiteY13" fmla="*/ 1999856 h 2529484"/>
              <a:gd name="connsiteX14" fmla="*/ 2041489 w 2985383"/>
              <a:gd name="connsiteY14" fmla="*/ 2000159 h 2529484"/>
              <a:gd name="connsiteX15" fmla="*/ 1243880 w 2985383"/>
              <a:gd name="connsiteY15" fmla="*/ 2000159 h 2529484"/>
              <a:gd name="connsiteX16" fmla="*/ 1241079 w 2985383"/>
              <a:gd name="connsiteY16" fmla="*/ 2529484 h 2529484"/>
              <a:gd name="connsiteX17" fmla="*/ 497552 w 2985383"/>
              <a:gd name="connsiteY17" fmla="*/ 2000159 h 2529484"/>
              <a:gd name="connsiteX18" fmla="*/ 0 w 2985383"/>
              <a:gd name="connsiteY18" fmla="*/ 2000159 h 2529484"/>
              <a:gd name="connsiteX19" fmla="*/ 0 w 2985383"/>
              <a:gd name="connsiteY19" fmla="*/ 1666799 h 2529484"/>
              <a:gd name="connsiteX20" fmla="*/ 0 w 2985383"/>
              <a:gd name="connsiteY20" fmla="*/ 1166759 h 2529484"/>
              <a:gd name="connsiteX21" fmla="*/ 0 w 2985383"/>
              <a:gd name="connsiteY21" fmla="*/ 0 h 2529484"/>
              <a:gd name="connsiteX0" fmla="*/ 0 w 2985383"/>
              <a:gd name="connsiteY0" fmla="*/ 0 h 2529484"/>
              <a:gd name="connsiteX1" fmla="*/ 497552 w 2985383"/>
              <a:gd name="connsiteY1" fmla="*/ 0 h 2529484"/>
              <a:gd name="connsiteX2" fmla="*/ 1243880 w 2985383"/>
              <a:gd name="connsiteY2" fmla="*/ 0 h 2529484"/>
              <a:gd name="connsiteX3" fmla="*/ 2985311 w 2985383"/>
              <a:gd name="connsiteY3" fmla="*/ 0 h 2529484"/>
              <a:gd name="connsiteX4" fmla="*/ 2985311 w 2985383"/>
              <a:gd name="connsiteY4" fmla="*/ 585080 h 2529484"/>
              <a:gd name="connsiteX5" fmla="*/ 2985311 w 2985383"/>
              <a:gd name="connsiteY5" fmla="*/ 1166759 h 2529484"/>
              <a:gd name="connsiteX6" fmla="*/ 2985311 w 2985383"/>
              <a:gd name="connsiteY6" fmla="*/ 1252040 h 2529484"/>
              <a:gd name="connsiteX7" fmla="*/ 2985311 w 2985383"/>
              <a:gd name="connsiteY7" fmla="*/ 1585528 h 2529484"/>
              <a:gd name="connsiteX8" fmla="*/ 2985311 w 2985383"/>
              <a:gd name="connsiteY8" fmla="*/ 1604930 h 2529484"/>
              <a:gd name="connsiteX9" fmla="*/ 2973862 w 2985383"/>
              <a:gd name="connsiteY9" fmla="*/ 1708650 h 2529484"/>
              <a:gd name="connsiteX10" fmla="*/ 2796556 w 2985383"/>
              <a:gd name="connsiteY10" fmla="*/ 1951145 h 2529484"/>
              <a:gd name="connsiteX11" fmla="*/ 2504289 w 2985383"/>
              <a:gd name="connsiteY11" fmla="*/ 1999856 h 2529484"/>
              <a:gd name="connsiteX12" fmla="*/ 2486533 w 2985383"/>
              <a:gd name="connsiteY12" fmla="*/ 1999856 h 2529484"/>
              <a:gd name="connsiteX13" fmla="*/ 2041489 w 2985383"/>
              <a:gd name="connsiteY13" fmla="*/ 1999856 h 2529484"/>
              <a:gd name="connsiteX14" fmla="*/ 2041489 w 2985383"/>
              <a:gd name="connsiteY14" fmla="*/ 2000159 h 2529484"/>
              <a:gd name="connsiteX15" fmla="*/ 1243880 w 2985383"/>
              <a:gd name="connsiteY15" fmla="*/ 2000159 h 2529484"/>
              <a:gd name="connsiteX16" fmla="*/ 1241079 w 2985383"/>
              <a:gd name="connsiteY16" fmla="*/ 2529484 h 2529484"/>
              <a:gd name="connsiteX17" fmla="*/ 497552 w 2985383"/>
              <a:gd name="connsiteY17" fmla="*/ 2000159 h 2529484"/>
              <a:gd name="connsiteX18" fmla="*/ 0 w 2985383"/>
              <a:gd name="connsiteY18" fmla="*/ 2000159 h 2529484"/>
              <a:gd name="connsiteX19" fmla="*/ 0 w 2985383"/>
              <a:gd name="connsiteY19" fmla="*/ 1666799 h 2529484"/>
              <a:gd name="connsiteX20" fmla="*/ 0 w 2985383"/>
              <a:gd name="connsiteY20" fmla="*/ 1166759 h 2529484"/>
              <a:gd name="connsiteX21" fmla="*/ 0 w 2985383"/>
              <a:gd name="connsiteY21" fmla="*/ 0 h 2529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85383" h="2529484">
                <a:moveTo>
                  <a:pt x="0" y="0"/>
                </a:moveTo>
                <a:lnTo>
                  <a:pt x="497552" y="0"/>
                </a:lnTo>
                <a:lnTo>
                  <a:pt x="1243880" y="0"/>
                </a:lnTo>
                <a:lnTo>
                  <a:pt x="2985311" y="0"/>
                </a:lnTo>
                <a:lnTo>
                  <a:pt x="2985311" y="585080"/>
                </a:lnTo>
                <a:lnTo>
                  <a:pt x="2985311" y="1166759"/>
                </a:lnTo>
                <a:lnTo>
                  <a:pt x="2985311" y="1252040"/>
                </a:lnTo>
                <a:lnTo>
                  <a:pt x="2985311" y="1585528"/>
                </a:lnTo>
                <a:lnTo>
                  <a:pt x="2985311" y="1604930"/>
                </a:lnTo>
                <a:cubicBezTo>
                  <a:pt x="2986257" y="1665696"/>
                  <a:pt x="2977678" y="1674077"/>
                  <a:pt x="2973862" y="1708650"/>
                </a:cubicBezTo>
                <a:cubicBezTo>
                  <a:pt x="2950780" y="1822053"/>
                  <a:pt x="2892517" y="1905448"/>
                  <a:pt x="2796556" y="1951145"/>
                </a:cubicBezTo>
                <a:cubicBezTo>
                  <a:pt x="2723489" y="1981630"/>
                  <a:pt x="2626066" y="1999856"/>
                  <a:pt x="2504289" y="1999856"/>
                </a:cubicBezTo>
                <a:lnTo>
                  <a:pt x="2486533" y="1999856"/>
                </a:lnTo>
                <a:lnTo>
                  <a:pt x="2041489" y="1999856"/>
                </a:lnTo>
                <a:lnTo>
                  <a:pt x="2041489" y="2000159"/>
                </a:lnTo>
                <a:lnTo>
                  <a:pt x="1243880" y="2000159"/>
                </a:lnTo>
                <a:cubicBezTo>
                  <a:pt x="1242479" y="2264821"/>
                  <a:pt x="1242479" y="2264821"/>
                  <a:pt x="1241079" y="2529484"/>
                </a:cubicBezTo>
                <a:lnTo>
                  <a:pt x="497552" y="2000159"/>
                </a:lnTo>
                <a:lnTo>
                  <a:pt x="0" y="2000159"/>
                </a:lnTo>
                <a:lnTo>
                  <a:pt x="0" y="1666799"/>
                </a:lnTo>
                <a:lnTo>
                  <a:pt x="0" y="116675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96000" rIns="108000" bIns="72000" rtlCol="0" anchor="ctr" anchorCtr="0"/>
          <a:lstStyle/>
          <a:p>
            <a:pPr algn="ctr"/>
            <a:r>
              <a:rPr lang="de-DE" sz="1400" b="1"/>
              <a:t>…lassen Sie uns hierzu </a:t>
            </a:r>
          </a:p>
          <a:p>
            <a:pPr algn="ctr"/>
            <a:r>
              <a:rPr lang="de-DE" sz="1400" b="1"/>
              <a:t>ein gemeinsames Vorgehen abstimmen!</a:t>
            </a:r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0FAB6F87-6E15-430B-A832-441E5454C20D}"/>
              </a:ext>
            </a:extLst>
          </p:cNvPr>
          <p:cNvSpPr>
            <a:spLocks noChangeAspect="1"/>
          </p:cNvSpPr>
          <p:nvPr/>
        </p:nvSpPr>
        <p:spPr>
          <a:xfrm>
            <a:off x="2217691" y="2883096"/>
            <a:ext cx="2985383" cy="2524721"/>
          </a:xfrm>
          <a:custGeom>
            <a:avLst/>
            <a:gdLst>
              <a:gd name="connsiteX0" fmla="*/ 0 w 2985311"/>
              <a:gd name="connsiteY0" fmla="*/ 0 h 2524721"/>
              <a:gd name="connsiteX1" fmla="*/ 497552 w 2985311"/>
              <a:gd name="connsiteY1" fmla="*/ 0 h 2524721"/>
              <a:gd name="connsiteX2" fmla="*/ 1243880 w 2985311"/>
              <a:gd name="connsiteY2" fmla="*/ 0 h 2524721"/>
              <a:gd name="connsiteX3" fmla="*/ 2985311 w 2985311"/>
              <a:gd name="connsiteY3" fmla="*/ 0 h 2524721"/>
              <a:gd name="connsiteX4" fmla="*/ 2985311 w 2985311"/>
              <a:gd name="connsiteY4" fmla="*/ 585080 h 2524721"/>
              <a:gd name="connsiteX5" fmla="*/ 2985311 w 2985311"/>
              <a:gd name="connsiteY5" fmla="*/ 1166759 h 2524721"/>
              <a:gd name="connsiteX6" fmla="*/ 2985311 w 2985311"/>
              <a:gd name="connsiteY6" fmla="*/ 1252040 h 2524721"/>
              <a:gd name="connsiteX7" fmla="*/ 2985311 w 2985311"/>
              <a:gd name="connsiteY7" fmla="*/ 1585528 h 2524721"/>
              <a:gd name="connsiteX8" fmla="*/ 2985311 w 2985311"/>
              <a:gd name="connsiteY8" fmla="*/ 1604930 h 2524721"/>
              <a:gd name="connsiteX9" fmla="*/ 2983507 w 2985311"/>
              <a:gd name="connsiteY9" fmla="*/ 1604930 h 2524721"/>
              <a:gd name="connsiteX10" fmla="*/ 2973862 w 2985311"/>
              <a:gd name="connsiteY10" fmla="*/ 1708650 h 2524721"/>
              <a:gd name="connsiteX11" fmla="*/ 2796556 w 2985311"/>
              <a:gd name="connsiteY11" fmla="*/ 1951145 h 2524721"/>
              <a:gd name="connsiteX12" fmla="*/ 2504289 w 2985311"/>
              <a:gd name="connsiteY12" fmla="*/ 1999856 h 2524721"/>
              <a:gd name="connsiteX13" fmla="*/ 2486533 w 2985311"/>
              <a:gd name="connsiteY13" fmla="*/ 1999856 h 2524721"/>
              <a:gd name="connsiteX14" fmla="*/ 2041489 w 2985311"/>
              <a:gd name="connsiteY14" fmla="*/ 1999856 h 2524721"/>
              <a:gd name="connsiteX15" fmla="*/ 2041489 w 2985311"/>
              <a:gd name="connsiteY15" fmla="*/ 2000159 h 2524721"/>
              <a:gd name="connsiteX16" fmla="*/ 1243880 w 2985311"/>
              <a:gd name="connsiteY16" fmla="*/ 2000159 h 2524721"/>
              <a:gd name="connsiteX17" fmla="*/ 498129 w 2985311"/>
              <a:gd name="connsiteY17" fmla="*/ 2524721 h 2524721"/>
              <a:gd name="connsiteX18" fmla="*/ 497552 w 2985311"/>
              <a:gd name="connsiteY18" fmla="*/ 2000159 h 2524721"/>
              <a:gd name="connsiteX19" fmla="*/ 0 w 2985311"/>
              <a:gd name="connsiteY19" fmla="*/ 2000159 h 2524721"/>
              <a:gd name="connsiteX20" fmla="*/ 0 w 2985311"/>
              <a:gd name="connsiteY20" fmla="*/ 1666799 h 2524721"/>
              <a:gd name="connsiteX21" fmla="*/ 0 w 2985311"/>
              <a:gd name="connsiteY21" fmla="*/ 1166759 h 2524721"/>
              <a:gd name="connsiteX0" fmla="*/ 0 w 2985311"/>
              <a:gd name="connsiteY0" fmla="*/ 0 h 2524721"/>
              <a:gd name="connsiteX1" fmla="*/ 497552 w 2985311"/>
              <a:gd name="connsiteY1" fmla="*/ 0 h 2524721"/>
              <a:gd name="connsiteX2" fmla="*/ 1243880 w 2985311"/>
              <a:gd name="connsiteY2" fmla="*/ 0 h 2524721"/>
              <a:gd name="connsiteX3" fmla="*/ 2985311 w 2985311"/>
              <a:gd name="connsiteY3" fmla="*/ 0 h 2524721"/>
              <a:gd name="connsiteX4" fmla="*/ 2985311 w 2985311"/>
              <a:gd name="connsiteY4" fmla="*/ 585080 h 2524721"/>
              <a:gd name="connsiteX5" fmla="*/ 2985311 w 2985311"/>
              <a:gd name="connsiteY5" fmla="*/ 1166759 h 2524721"/>
              <a:gd name="connsiteX6" fmla="*/ 2985311 w 2985311"/>
              <a:gd name="connsiteY6" fmla="*/ 1252040 h 2524721"/>
              <a:gd name="connsiteX7" fmla="*/ 2985311 w 2985311"/>
              <a:gd name="connsiteY7" fmla="*/ 1585528 h 2524721"/>
              <a:gd name="connsiteX8" fmla="*/ 2985311 w 2985311"/>
              <a:gd name="connsiteY8" fmla="*/ 1604930 h 2524721"/>
              <a:gd name="connsiteX9" fmla="*/ 2973862 w 2985311"/>
              <a:gd name="connsiteY9" fmla="*/ 1708650 h 2524721"/>
              <a:gd name="connsiteX10" fmla="*/ 2796556 w 2985311"/>
              <a:gd name="connsiteY10" fmla="*/ 1951145 h 2524721"/>
              <a:gd name="connsiteX11" fmla="*/ 2504289 w 2985311"/>
              <a:gd name="connsiteY11" fmla="*/ 1999856 h 2524721"/>
              <a:gd name="connsiteX12" fmla="*/ 2486533 w 2985311"/>
              <a:gd name="connsiteY12" fmla="*/ 1999856 h 2524721"/>
              <a:gd name="connsiteX13" fmla="*/ 2041489 w 2985311"/>
              <a:gd name="connsiteY13" fmla="*/ 1999856 h 2524721"/>
              <a:gd name="connsiteX14" fmla="*/ 2041489 w 2985311"/>
              <a:gd name="connsiteY14" fmla="*/ 2000159 h 2524721"/>
              <a:gd name="connsiteX15" fmla="*/ 1243880 w 2985311"/>
              <a:gd name="connsiteY15" fmla="*/ 2000159 h 2524721"/>
              <a:gd name="connsiteX16" fmla="*/ 498129 w 2985311"/>
              <a:gd name="connsiteY16" fmla="*/ 2524721 h 2524721"/>
              <a:gd name="connsiteX17" fmla="*/ 497552 w 2985311"/>
              <a:gd name="connsiteY17" fmla="*/ 2000159 h 2524721"/>
              <a:gd name="connsiteX18" fmla="*/ 0 w 2985311"/>
              <a:gd name="connsiteY18" fmla="*/ 2000159 h 2524721"/>
              <a:gd name="connsiteX19" fmla="*/ 0 w 2985311"/>
              <a:gd name="connsiteY19" fmla="*/ 1666799 h 2524721"/>
              <a:gd name="connsiteX20" fmla="*/ 0 w 2985311"/>
              <a:gd name="connsiteY20" fmla="*/ 1166759 h 2524721"/>
              <a:gd name="connsiteX21" fmla="*/ 0 w 2985311"/>
              <a:gd name="connsiteY21" fmla="*/ 0 h 2524721"/>
              <a:gd name="connsiteX0" fmla="*/ 0 w 2985383"/>
              <a:gd name="connsiteY0" fmla="*/ 0 h 2524721"/>
              <a:gd name="connsiteX1" fmla="*/ 497552 w 2985383"/>
              <a:gd name="connsiteY1" fmla="*/ 0 h 2524721"/>
              <a:gd name="connsiteX2" fmla="*/ 1243880 w 2985383"/>
              <a:gd name="connsiteY2" fmla="*/ 0 h 2524721"/>
              <a:gd name="connsiteX3" fmla="*/ 2985311 w 2985383"/>
              <a:gd name="connsiteY3" fmla="*/ 0 h 2524721"/>
              <a:gd name="connsiteX4" fmla="*/ 2985311 w 2985383"/>
              <a:gd name="connsiteY4" fmla="*/ 585080 h 2524721"/>
              <a:gd name="connsiteX5" fmla="*/ 2985311 w 2985383"/>
              <a:gd name="connsiteY5" fmla="*/ 1166759 h 2524721"/>
              <a:gd name="connsiteX6" fmla="*/ 2985311 w 2985383"/>
              <a:gd name="connsiteY6" fmla="*/ 1252040 h 2524721"/>
              <a:gd name="connsiteX7" fmla="*/ 2985311 w 2985383"/>
              <a:gd name="connsiteY7" fmla="*/ 1585528 h 2524721"/>
              <a:gd name="connsiteX8" fmla="*/ 2985311 w 2985383"/>
              <a:gd name="connsiteY8" fmla="*/ 1604930 h 2524721"/>
              <a:gd name="connsiteX9" fmla="*/ 2973862 w 2985383"/>
              <a:gd name="connsiteY9" fmla="*/ 1708650 h 2524721"/>
              <a:gd name="connsiteX10" fmla="*/ 2796556 w 2985383"/>
              <a:gd name="connsiteY10" fmla="*/ 1951145 h 2524721"/>
              <a:gd name="connsiteX11" fmla="*/ 2504289 w 2985383"/>
              <a:gd name="connsiteY11" fmla="*/ 1999856 h 2524721"/>
              <a:gd name="connsiteX12" fmla="*/ 2486533 w 2985383"/>
              <a:gd name="connsiteY12" fmla="*/ 1999856 h 2524721"/>
              <a:gd name="connsiteX13" fmla="*/ 2041489 w 2985383"/>
              <a:gd name="connsiteY13" fmla="*/ 1999856 h 2524721"/>
              <a:gd name="connsiteX14" fmla="*/ 2041489 w 2985383"/>
              <a:gd name="connsiteY14" fmla="*/ 2000159 h 2524721"/>
              <a:gd name="connsiteX15" fmla="*/ 1243880 w 2985383"/>
              <a:gd name="connsiteY15" fmla="*/ 2000159 h 2524721"/>
              <a:gd name="connsiteX16" fmla="*/ 498129 w 2985383"/>
              <a:gd name="connsiteY16" fmla="*/ 2524721 h 2524721"/>
              <a:gd name="connsiteX17" fmla="*/ 497552 w 2985383"/>
              <a:gd name="connsiteY17" fmla="*/ 2000159 h 2524721"/>
              <a:gd name="connsiteX18" fmla="*/ 0 w 2985383"/>
              <a:gd name="connsiteY18" fmla="*/ 2000159 h 2524721"/>
              <a:gd name="connsiteX19" fmla="*/ 0 w 2985383"/>
              <a:gd name="connsiteY19" fmla="*/ 1666799 h 2524721"/>
              <a:gd name="connsiteX20" fmla="*/ 0 w 2985383"/>
              <a:gd name="connsiteY20" fmla="*/ 1166759 h 2524721"/>
              <a:gd name="connsiteX21" fmla="*/ 0 w 2985383"/>
              <a:gd name="connsiteY21" fmla="*/ 0 h 252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85383" h="2524721">
                <a:moveTo>
                  <a:pt x="0" y="0"/>
                </a:moveTo>
                <a:lnTo>
                  <a:pt x="497552" y="0"/>
                </a:lnTo>
                <a:lnTo>
                  <a:pt x="1243880" y="0"/>
                </a:lnTo>
                <a:lnTo>
                  <a:pt x="2985311" y="0"/>
                </a:lnTo>
                <a:lnTo>
                  <a:pt x="2985311" y="585080"/>
                </a:lnTo>
                <a:lnTo>
                  <a:pt x="2985311" y="1166759"/>
                </a:lnTo>
                <a:lnTo>
                  <a:pt x="2985311" y="1252040"/>
                </a:lnTo>
                <a:lnTo>
                  <a:pt x="2985311" y="1585528"/>
                </a:lnTo>
                <a:lnTo>
                  <a:pt x="2985311" y="1604930"/>
                </a:lnTo>
                <a:cubicBezTo>
                  <a:pt x="2986257" y="1665696"/>
                  <a:pt x="2977678" y="1674077"/>
                  <a:pt x="2973862" y="1708650"/>
                </a:cubicBezTo>
                <a:cubicBezTo>
                  <a:pt x="2950780" y="1822053"/>
                  <a:pt x="2892517" y="1905448"/>
                  <a:pt x="2796556" y="1951145"/>
                </a:cubicBezTo>
                <a:cubicBezTo>
                  <a:pt x="2723489" y="1981630"/>
                  <a:pt x="2626066" y="1999856"/>
                  <a:pt x="2504289" y="1999856"/>
                </a:cubicBezTo>
                <a:lnTo>
                  <a:pt x="2486533" y="1999856"/>
                </a:lnTo>
                <a:lnTo>
                  <a:pt x="2041489" y="1999856"/>
                </a:lnTo>
                <a:lnTo>
                  <a:pt x="2041489" y="2000159"/>
                </a:lnTo>
                <a:lnTo>
                  <a:pt x="1243880" y="2000159"/>
                </a:lnTo>
                <a:lnTo>
                  <a:pt x="498129" y="2524721"/>
                </a:lnTo>
                <a:cubicBezTo>
                  <a:pt x="497937" y="2349867"/>
                  <a:pt x="497744" y="2175013"/>
                  <a:pt x="497552" y="2000159"/>
                </a:cubicBezTo>
                <a:lnTo>
                  <a:pt x="0" y="2000159"/>
                </a:lnTo>
                <a:lnTo>
                  <a:pt x="0" y="1666799"/>
                </a:lnTo>
                <a:lnTo>
                  <a:pt x="0" y="116675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08000" bIns="72000" rtlCol="0" anchor="t" anchorCtr="0"/>
          <a:lstStyle/>
          <a:p>
            <a:r>
              <a:rPr lang="de-DE" sz="1400" b="1"/>
              <a:t>Gerne lernen wir Sie und Ihr Unternehmen persönlich kennen und erhalten Sie ein auf Ihre Mitarbeiter zugeschnittenes Gesamtkonzept unter Berücksichtigung Ihrer Wünsche und Ziele sowie etwaiger, bereits bestehender Versorgungen…</a:t>
            </a: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1EF6CC4E-9552-49E0-AAC1-668FA7FD46AD}"/>
              </a:ext>
            </a:extLst>
          </p:cNvPr>
          <p:cNvSpPr>
            <a:spLocks noChangeAspect="1"/>
          </p:cNvSpPr>
          <p:nvPr/>
        </p:nvSpPr>
        <p:spPr>
          <a:xfrm>
            <a:off x="6050636" y="1774540"/>
            <a:ext cx="3817201" cy="3228262"/>
          </a:xfrm>
          <a:custGeom>
            <a:avLst/>
            <a:gdLst>
              <a:gd name="connsiteX0" fmla="*/ 0 w 2985311"/>
              <a:gd name="connsiteY0" fmla="*/ 0 h 2524721"/>
              <a:gd name="connsiteX1" fmla="*/ 497552 w 2985311"/>
              <a:gd name="connsiteY1" fmla="*/ 0 h 2524721"/>
              <a:gd name="connsiteX2" fmla="*/ 1243880 w 2985311"/>
              <a:gd name="connsiteY2" fmla="*/ 0 h 2524721"/>
              <a:gd name="connsiteX3" fmla="*/ 2985311 w 2985311"/>
              <a:gd name="connsiteY3" fmla="*/ 0 h 2524721"/>
              <a:gd name="connsiteX4" fmla="*/ 2985311 w 2985311"/>
              <a:gd name="connsiteY4" fmla="*/ 585080 h 2524721"/>
              <a:gd name="connsiteX5" fmla="*/ 2985311 w 2985311"/>
              <a:gd name="connsiteY5" fmla="*/ 1166759 h 2524721"/>
              <a:gd name="connsiteX6" fmla="*/ 2985311 w 2985311"/>
              <a:gd name="connsiteY6" fmla="*/ 1252040 h 2524721"/>
              <a:gd name="connsiteX7" fmla="*/ 2985311 w 2985311"/>
              <a:gd name="connsiteY7" fmla="*/ 1585528 h 2524721"/>
              <a:gd name="connsiteX8" fmla="*/ 2985311 w 2985311"/>
              <a:gd name="connsiteY8" fmla="*/ 1604930 h 2524721"/>
              <a:gd name="connsiteX9" fmla="*/ 2983507 w 2985311"/>
              <a:gd name="connsiteY9" fmla="*/ 1604930 h 2524721"/>
              <a:gd name="connsiteX10" fmla="*/ 2973862 w 2985311"/>
              <a:gd name="connsiteY10" fmla="*/ 1708650 h 2524721"/>
              <a:gd name="connsiteX11" fmla="*/ 2796556 w 2985311"/>
              <a:gd name="connsiteY11" fmla="*/ 1951145 h 2524721"/>
              <a:gd name="connsiteX12" fmla="*/ 2504289 w 2985311"/>
              <a:gd name="connsiteY12" fmla="*/ 1999856 h 2524721"/>
              <a:gd name="connsiteX13" fmla="*/ 2486533 w 2985311"/>
              <a:gd name="connsiteY13" fmla="*/ 1999856 h 2524721"/>
              <a:gd name="connsiteX14" fmla="*/ 2041489 w 2985311"/>
              <a:gd name="connsiteY14" fmla="*/ 1999856 h 2524721"/>
              <a:gd name="connsiteX15" fmla="*/ 2041489 w 2985311"/>
              <a:gd name="connsiteY15" fmla="*/ 2000159 h 2524721"/>
              <a:gd name="connsiteX16" fmla="*/ 1243880 w 2985311"/>
              <a:gd name="connsiteY16" fmla="*/ 2000159 h 2524721"/>
              <a:gd name="connsiteX17" fmla="*/ 498129 w 2985311"/>
              <a:gd name="connsiteY17" fmla="*/ 2524721 h 2524721"/>
              <a:gd name="connsiteX18" fmla="*/ 497552 w 2985311"/>
              <a:gd name="connsiteY18" fmla="*/ 2000159 h 2524721"/>
              <a:gd name="connsiteX19" fmla="*/ 0 w 2985311"/>
              <a:gd name="connsiteY19" fmla="*/ 2000159 h 2524721"/>
              <a:gd name="connsiteX20" fmla="*/ 0 w 2985311"/>
              <a:gd name="connsiteY20" fmla="*/ 1666799 h 2524721"/>
              <a:gd name="connsiteX21" fmla="*/ 0 w 2985311"/>
              <a:gd name="connsiteY21" fmla="*/ 1166759 h 2524721"/>
              <a:gd name="connsiteX0" fmla="*/ 0 w 2985311"/>
              <a:gd name="connsiteY0" fmla="*/ 0 h 2524721"/>
              <a:gd name="connsiteX1" fmla="*/ 497552 w 2985311"/>
              <a:gd name="connsiteY1" fmla="*/ 0 h 2524721"/>
              <a:gd name="connsiteX2" fmla="*/ 1243880 w 2985311"/>
              <a:gd name="connsiteY2" fmla="*/ 0 h 2524721"/>
              <a:gd name="connsiteX3" fmla="*/ 2985311 w 2985311"/>
              <a:gd name="connsiteY3" fmla="*/ 0 h 2524721"/>
              <a:gd name="connsiteX4" fmla="*/ 2985311 w 2985311"/>
              <a:gd name="connsiteY4" fmla="*/ 585080 h 2524721"/>
              <a:gd name="connsiteX5" fmla="*/ 2985311 w 2985311"/>
              <a:gd name="connsiteY5" fmla="*/ 1166759 h 2524721"/>
              <a:gd name="connsiteX6" fmla="*/ 2985311 w 2985311"/>
              <a:gd name="connsiteY6" fmla="*/ 1252040 h 2524721"/>
              <a:gd name="connsiteX7" fmla="*/ 2985311 w 2985311"/>
              <a:gd name="connsiteY7" fmla="*/ 1585528 h 2524721"/>
              <a:gd name="connsiteX8" fmla="*/ 2985311 w 2985311"/>
              <a:gd name="connsiteY8" fmla="*/ 1604930 h 2524721"/>
              <a:gd name="connsiteX9" fmla="*/ 2973862 w 2985311"/>
              <a:gd name="connsiteY9" fmla="*/ 1708650 h 2524721"/>
              <a:gd name="connsiteX10" fmla="*/ 2796556 w 2985311"/>
              <a:gd name="connsiteY10" fmla="*/ 1951145 h 2524721"/>
              <a:gd name="connsiteX11" fmla="*/ 2504289 w 2985311"/>
              <a:gd name="connsiteY11" fmla="*/ 1999856 h 2524721"/>
              <a:gd name="connsiteX12" fmla="*/ 2486533 w 2985311"/>
              <a:gd name="connsiteY12" fmla="*/ 1999856 h 2524721"/>
              <a:gd name="connsiteX13" fmla="*/ 2041489 w 2985311"/>
              <a:gd name="connsiteY13" fmla="*/ 1999856 h 2524721"/>
              <a:gd name="connsiteX14" fmla="*/ 2041489 w 2985311"/>
              <a:gd name="connsiteY14" fmla="*/ 2000159 h 2524721"/>
              <a:gd name="connsiteX15" fmla="*/ 1243880 w 2985311"/>
              <a:gd name="connsiteY15" fmla="*/ 2000159 h 2524721"/>
              <a:gd name="connsiteX16" fmla="*/ 498129 w 2985311"/>
              <a:gd name="connsiteY16" fmla="*/ 2524721 h 2524721"/>
              <a:gd name="connsiteX17" fmla="*/ 497552 w 2985311"/>
              <a:gd name="connsiteY17" fmla="*/ 2000159 h 2524721"/>
              <a:gd name="connsiteX18" fmla="*/ 0 w 2985311"/>
              <a:gd name="connsiteY18" fmla="*/ 2000159 h 2524721"/>
              <a:gd name="connsiteX19" fmla="*/ 0 w 2985311"/>
              <a:gd name="connsiteY19" fmla="*/ 1666799 h 2524721"/>
              <a:gd name="connsiteX20" fmla="*/ 0 w 2985311"/>
              <a:gd name="connsiteY20" fmla="*/ 1166759 h 2524721"/>
              <a:gd name="connsiteX21" fmla="*/ 0 w 2985311"/>
              <a:gd name="connsiteY21" fmla="*/ 0 h 2524721"/>
              <a:gd name="connsiteX0" fmla="*/ 0 w 2985383"/>
              <a:gd name="connsiteY0" fmla="*/ 0 h 2524721"/>
              <a:gd name="connsiteX1" fmla="*/ 497552 w 2985383"/>
              <a:gd name="connsiteY1" fmla="*/ 0 h 2524721"/>
              <a:gd name="connsiteX2" fmla="*/ 1243880 w 2985383"/>
              <a:gd name="connsiteY2" fmla="*/ 0 h 2524721"/>
              <a:gd name="connsiteX3" fmla="*/ 2985311 w 2985383"/>
              <a:gd name="connsiteY3" fmla="*/ 0 h 2524721"/>
              <a:gd name="connsiteX4" fmla="*/ 2985311 w 2985383"/>
              <a:gd name="connsiteY4" fmla="*/ 585080 h 2524721"/>
              <a:gd name="connsiteX5" fmla="*/ 2985311 w 2985383"/>
              <a:gd name="connsiteY5" fmla="*/ 1166759 h 2524721"/>
              <a:gd name="connsiteX6" fmla="*/ 2985311 w 2985383"/>
              <a:gd name="connsiteY6" fmla="*/ 1252040 h 2524721"/>
              <a:gd name="connsiteX7" fmla="*/ 2985311 w 2985383"/>
              <a:gd name="connsiteY7" fmla="*/ 1585528 h 2524721"/>
              <a:gd name="connsiteX8" fmla="*/ 2985311 w 2985383"/>
              <a:gd name="connsiteY8" fmla="*/ 1604930 h 2524721"/>
              <a:gd name="connsiteX9" fmla="*/ 2973862 w 2985383"/>
              <a:gd name="connsiteY9" fmla="*/ 1708650 h 2524721"/>
              <a:gd name="connsiteX10" fmla="*/ 2796556 w 2985383"/>
              <a:gd name="connsiteY10" fmla="*/ 1951145 h 2524721"/>
              <a:gd name="connsiteX11" fmla="*/ 2504289 w 2985383"/>
              <a:gd name="connsiteY11" fmla="*/ 1999856 h 2524721"/>
              <a:gd name="connsiteX12" fmla="*/ 2486533 w 2985383"/>
              <a:gd name="connsiteY12" fmla="*/ 1999856 h 2524721"/>
              <a:gd name="connsiteX13" fmla="*/ 2041489 w 2985383"/>
              <a:gd name="connsiteY13" fmla="*/ 1999856 h 2524721"/>
              <a:gd name="connsiteX14" fmla="*/ 2041489 w 2985383"/>
              <a:gd name="connsiteY14" fmla="*/ 2000159 h 2524721"/>
              <a:gd name="connsiteX15" fmla="*/ 1243880 w 2985383"/>
              <a:gd name="connsiteY15" fmla="*/ 2000159 h 2524721"/>
              <a:gd name="connsiteX16" fmla="*/ 498129 w 2985383"/>
              <a:gd name="connsiteY16" fmla="*/ 2524721 h 2524721"/>
              <a:gd name="connsiteX17" fmla="*/ 497552 w 2985383"/>
              <a:gd name="connsiteY17" fmla="*/ 2000159 h 2524721"/>
              <a:gd name="connsiteX18" fmla="*/ 0 w 2985383"/>
              <a:gd name="connsiteY18" fmla="*/ 2000159 h 2524721"/>
              <a:gd name="connsiteX19" fmla="*/ 0 w 2985383"/>
              <a:gd name="connsiteY19" fmla="*/ 1666799 h 2524721"/>
              <a:gd name="connsiteX20" fmla="*/ 0 w 2985383"/>
              <a:gd name="connsiteY20" fmla="*/ 1166759 h 2524721"/>
              <a:gd name="connsiteX21" fmla="*/ 0 w 2985383"/>
              <a:gd name="connsiteY21" fmla="*/ 0 h 2524721"/>
              <a:gd name="connsiteX0" fmla="*/ 0 w 3000477"/>
              <a:gd name="connsiteY0" fmla="*/ 0 h 2524721"/>
              <a:gd name="connsiteX1" fmla="*/ 497552 w 3000477"/>
              <a:gd name="connsiteY1" fmla="*/ 0 h 2524721"/>
              <a:gd name="connsiteX2" fmla="*/ 1243880 w 3000477"/>
              <a:gd name="connsiteY2" fmla="*/ 0 h 2524721"/>
              <a:gd name="connsiteX3" fmla="*/ 2985311 w 3000477"/>
              <a:gd name="connsiteY3" fmla="*/ 0 h 2524721"/>
              <a:gd name="connsiteX4" fmla="*/ 2985311 w 3000477"/>
              <a:gd name="connsiteY4" fmla="*/ 585080 h 2524721"/>
              <a:gd name="connsiteX5" fmla="*/ 2985311 w 3000477"/>
              <a:gd name="connsiteY5" fmla="*/ 1166759 h 2524721"/>
              <a:gd name="connsiteX6" fmla="*/ 2985311 w 3000477"/>
              <a:gd name="connsiteY6" fmla="*/ 1252040 h 2524721"/>
              <a:gd name="connsiteX7" fmla="*/ 2985311 w 3000477"/>
              <a:gd name="connsiteY7" fmla="*/ 1585528 h 2524721"/>
              <a:gd name="connsiteX8" fmla="*/ 2985311 w 3000477"/>
              <a:gd name="connsiteY8" fmla="*/ 1604930 h 2524721"/>
              <a:gd name="connsiteX9" fmla="*/ 2999934 w 3000477"/>
              <a:gd name="connsiteY9" fmla="*/ 1745896 h 2524721"/>
              <a:gd name="connsiteX10" fmla="*/ 2796556 w 3000477"/>
              <a:gd name="connsiteY10" fmla="*/ 1951145 h 2524721"/>
              <a:gd name="connsiteX11" fmla="*/ 2504289 w 3000477"/>
              <a:gd name="connsiteY11" fmla="*/ 1999856 h 2524721"/>
              <a:gd name="connsiteX12" fmla="*/ 2486533 w 3000477"/>
              <a:gd name="connsiteY12" fmla="*/ 1999856 h 2524721"/>
              <a:gd name="connsiteX13" fmla="*/ 2041489 w 3000477"/>
              <a:gd name="connsiteY13" fmla="*/ 1999856 h 2524721"/>
              <a:gd name="connsiteX14" fmla="*/ 2041489 w 3000477"/>
              <a:gd name="connsiteY14" fmla="*/ 2000159 h 2524721"/>
              <a:gd name="connsiteX15" fmla="*/ 1243880 w 3000477"/>
              <a:gd name="connsiteY15" fmla="*/ 2000159 h 2524721"/>
              <a:gd name="connsiteX16" fmla="*/ 498129 w 3000477"/>
              <a:gd name="connsiteY16" fmla="*/ 2524721 h 2524721"/>
              <a:gd name="connsiteX17" fmla="*/ 497552 w 3000477"/>
              <a:gd name="connsiteY17" fmla="*/ 2000159 h 2524721"/>
              <a:gd name="connsiteX18" fmla="*/ 0 w 3000477"/>
              <a:gd name="connsiteY18" fmla="*/ 2000159 h 2524721"/>
              <a:gd name="connsiteX19" fmla="*/ 0 w 3000477"/>
              <a:gd name="connsiteY19" fmla="*/ 1666799 h 2524721"/>
              <a:gd name="connsiteX20" fmla="*/ 0 w 3000477"/>
              <a:gd name="connsiteY20" fmla="*/ 1166759 h 2524721"/>
              <a:gd name="connsiteX21" fmla="*/ 0 w 3000477"/>
              <a:gd name="connsiteY21" fmla="*/ 0 h 2524721"/>
              <a:gd name="connsiteX0" fmla="*/ 0 w 2985311"/>
              <a:gd name="connsiteY0" fmla="*/ 0 h 2524721"/>
              <a:gd name="connsiteX1" fmla="*/ 497552 w 2985311"/>
              <a:gd name="connsiteY1" fmla="*/ 0 h 2524721"/>
              <a:gd name="connsiteX2" fmla="*/ 1243880 w 2985311"/>
              <a:gd name="connsiteY2" fmla="*/ 0 h 2524721"/>
              <a:gd name="connsiteX3" fmla="*/ 2985311 w 2985311"/>
              <a:gd name="connsiteY3" fmla="*/ 0 h 2524721"/>
              <a:gd name="connsiteX4" fmla="*/ 2985311 w 2985311"/>
              <a:gd name="connsiteY4" fmla="*/ 585080 h 2524721"/>
              <a:gd name="connsiteX5" fmla="*/ 2985311 w 2985311"/>
              <a:gd name="connsiteY5" fmla="*/ 1166759 h 2524721"/>
              <a:gd name="connsiteX6" fmla="*/ 2985311 w 2985311"/>
              <a:gd name="connsiteY6" fmla="*/ 1252040 h 2524721"/>
              <a:gd name="connsiteX7" fmla="*/ 2985311 w 2985311"/>
              <a:gd name="connsiteY7" fmla="*/ 1585528 h 2524721"/>
              <a:gd name="connsiteX8" fmla="*/ 2985311 w 2985311"/>
              <a:gd name="connsiteY8" fmla="*/ 1604930 h 2524721"/>
              <a:gd name="connsiteX9" fmla="*/ 2796556 w 2985311"/>
              <a:gd name="connsiteY9" fmla="*/ 1951145 h 2524721"/>
              <a:gd name="connsiteX10" fmla="*/ 2504289 w 2985311"/>
              <a:gd name="connsiteY10" fmla="*/ 1999856 h 2524721"/>
              <a:gd name="connsiteX11" fmla="*/ 2486533 w 2985311"/>
              <a:gd name="connsiteY11" fmla="*/ 1999856 h 2524721"/>
              <a:gd name="connsiteX12" fmla="*/ 2041489 w 2985311"/>
              <a:gd name="connsiteY12" fmla="*/ 1999856 h 2524721"/>
              <a:gd name="connsiteX13" fmla="*/ 2041489 w 2985311"/>
              <a:gd name="connsiteY13" fmla="*/ 2000159 h 2524721"/>
              <a:gd name="connsiteX14" fmla="*/ 1243880 w 2985311"/>
              <a:gd name="connsiteY14" fmla="*/ 2000159 h 2524721"/>
              <a:gd name="connsiteX15" fmla="*/ 498129 w 2985311"/>
              <a:gd name="connsiteY15" fmla="*/ 2524721 h 2524721"/>
              <a:gd name="connsiteX16" fmla="*/ 497552 w 2985311"/>
              <a:gd name="connsiteY16" fmla="*/ 2000159 h 2524721"/>
              <a:gd name="connsiteX17" fmla="*/ 0 w 2985311"/>
              <a:gd name="connsiteY17" fmla="*/ 2000159 h 2524721"/>
              <a:gd name="connsiteX18" fmla="*/ 0 w 2985311"/>
              <a:gd name="connsiteY18" fmla="*/ 1666799 h 2524721"/>
              <a:gd name="connsiteX19" fmla="*/ 0 w 2985311"/>
              <a:gd name="connsiteY19" fmla="*/ 1166759 h 2524721"/>
              <a:gd name="connsiteX20" fmla="*/ 0 w 2985311"/>
              <a:gd name="connsiteY20" fmla="*/ 0 h 2524721"/>
              <a:gd name="connsiteX0" fmla="*/ 0 w 2985311"/>
              <a:gd name="connsiteY0" fmla="*/ 0 h 2524721"/>
              <a:gd name="connsiteX1" fmla="*/ 497552 w 2985311"/>
              <a:gd name="connsiteY1" fmla="*/ 0 h 2524721"/>
              <a:gd name="connsiteX2" fmla="*/ 1243880 w 2985311"/>
              <a:gd name="connsiteY2" fmla="*/ 0 h 2524721"/>
              <a:gd name="connsiteX3" fmla="*/ 2985311 w 2985311"/>
              <a:gd name="connsiteY3" fmla="*/ 0 h 2524721"/>
              <a:gd name="connsiteX4" fmla="*/ 2985311 w 2985311"/>
              <a:gd name="connsiteY4" fmla="*/ 585080 h 2524721"/>
              <a:gd name="connsiteX5" fmla="*/ 2985311 w 2985311"/>
              <a:gd name="connsiteY5" fmla="*/ 1166759 h 2524721"/>
              <a:gd name="connsiteX6" fmla="*/ 2985311 w 2985311"/>
              <a:gd name="connsiteY6" fmla="*/ 1252040 h 2524721"/>
              <a:gd name="connsiteX7" fmla="*/ 2985311 w 2985311"/>
              <a:gd name="connsiteY7" fmla="*/ 1585528 h 2524721"/>
              <a:gd name="connsiteX8" fmla="*/ 2985311 w 2985311"/>
              <a:gd name="connsiteY8" fmla="*/ 1604930 h 2524721"/>
              <a:gd name="connsiteX9" fmla="*/ 2805868 w 2985311"/>
              <a:gd name="connsiteY9" fmla="*/ 1969768 h 2524721"/>
              <a:gd name="connsiteX10" fmla="*/ 2504289 w 2985311"/>
              <a:gd name="connsiteY10" fmla="*/ 1999856 h 2524721"/>
              <a:gd name="connsiteX11" fmla="*/ 2486533 w 2985311"/>
              <a:gd name="connsiteY11" fmla="*/ 1999856 h 2524721"/>
              <a:gd name="connsiteX12" fmla="*/ 2041489 w 2985311"/>
              <a:gd name="connsiteY12" fmla="*/ 1999856 h 2524721"/>
              <a:gd name="connsiteX13" fmla="*/ 2041489 w 2985311"/>
              <a:gd name="connsiteY13" fmla="*/ 2000159 h 2524721"/>
              <a:gd name="connsiteX14" fmla="*/ 1243880 w 2985311"/>
              <a:gd name="connsiteY14" fmla="*/ 2000159 h 2524721"/>
              <a:gd name="connsiteX15" fmla="*/ 498129 w 2985311"/>
              <a:gd name="connsiteY15" fmla="*/ 2524721 h 2524721"/>
              <a:gd name="connsiteX16" fmla="*/ 497552 w 2985311"/>
              <a:gd name="connsiteY16" fmla="*/ 2000159 h 2524721"/>
              <a:gd name="connsiteX17" fmla="*/ 0 w 2985311"/>
              <a:gd name="connsiteY17" fmla="*/ 2000159 h 2524721"/>
              <a:gd name="connsiteX18" fmla="*/ 0 w 2985311"/>
              <a:gd name="connsiteY18" fmla="*/ 1666799 h 2524721"/>
              <a:gd name="connsiteX19" fmla="*/ 0 w 2985311"/>
              <a:gd name="connsiteY19" fmla="*/ 1166759 h 2524721"/>
              <a:gd name="connsiteX20" fmla="*/ 0 w 2985311"/>
              <a:gd name="connsiteY20" fmla="*/ 0 h 2524721"/>
              <a:gd name="connsiteX0" fmla="*/ 0 w 2985311"/>
              <a:gd name="connsiteY0" fmla="*/ 0 h 2524721"/>
              <a:gd name="connsiteX1" fmla="*/ 497552 w 2985311"/>
              <a:gd name="connsiteY1" fmla="*/ 0 h 2524721"/>
              <a:gd name="connsiteX2" fmla="*/ 1243880 w 2985311"/>
              <a:gd name="connsiteY2" fmla="*/ 0 h 2524721"/>
              <a:gd name="connsiteX3" fmla="*/ 2985311 w 2985311"/>
              <a:gd name="connsiteY3" fmla="*/ 0 h 2524721"/>
              <a:gd name="connsiteX4" fmla="*/ 2985311 w 2985311"/>
              <a:gd name="connsiteY4" fmla="*/ 585080 h 2524721"/>
              <a:gd name="connsiteX5" fmla="*/ 2985311 w 2985311"/>
              <a:gd name="connsiteY5" fmla="*/ 1166759 h 2524721"/>
              <a:gd name="connsiteX6" fmla="*/ 2985311 w 2985311"/>
              <a:gd name="connsiteY6" fmla="*/ 1252040 h 2524721"/>
              <a:gd name="connsiteX7" fmla="*/ 2985311 w 2985311"/>
              <a:gd name="connsiteY7" fmla="*/ 1585528 h 2524721"/>
              <a:gd name="connsiteX8" fmla="*/ 2985311 w 2985311"/>
              <a:gd name="connsiteY8" fmla="*/ 1733428 h 2524721"/>
              <a:gd name="connsiteX9" fmla="*/ 2805868 w 2985311"/>
              <a:gd name="connsiteY9" fmla="*/ 1969768 h 2524721"/>
              <a:gd name="connsiteX10" fmla="*/ 2504289 w 2985311"/>
              <a:gd name="connsiteY10" fmla="*/ 1999856 h 2524721"/>
              <a:gd name="connsiteX11" fmla="*/ 2486533 w 2985311"/>
              <a:gd name="connsiteY11" fmla="*/ 1999856 h 2524721"/>
              <a:gd name="connsiteX12" fmla="*/ 2041489 w 2985311"/>
              <a:gd name="connsiteY12" fmla="*/ 1999856 h 2524721"/>
              <a:gd name="connsiteX13" fmla="*/ 2041489 w 2985311"/>
              <a:gd name="connsiteY13" fmla="*/ 2000159 h 2524721"/>
              <a:gd name="connsiteX14" fmla="*/ 1243880 w 2985311"/>
              <a:gd name="connsiteY14" fmla="*/ 2000159 h 2524721"/>
              <a:gd name="connsiteX15" fmla="*/ 498129 w 2985311"/>
              <a:gd name="connsiteY15" fmla="*/ 2524721 h 2524721"/>
              <a:gd name="connsiteX16" fmla="*/ 497552 w 2985311"/>
              <a:gd name="connsiteY16" fmla="*/ 2000159 h 2524721"/>
              <a:gd name="connsiteX17" fmla="*/ 0 w 2985311"/>
              <a:gd name="connsiteY17" fmla="*/ 2000159 h 2524721"/>
              <a:gd name="connsiteX18" fmla="*/ 0 w 2985311"/>
              <a:gd name="connsiteY18" fmla="*/ 1666799 h 2524721"/>
              <a:gd name="connsiteX19" fmla="*/ 0 w 2985311"/>
              <a:gd name="connsiteY19" fmla="*/ 1166759 h 2524721"/>
              <a:gd name="connsiteX20" fmla="*/ 0 w 2985311"/>
              <a:gd name="connsiteY20" fmla="*/ 0 h 2524721"/>
              <a:gd name="connsiteX0" fmla="*/ 0 w 2985311"/>
              <a:gd name="connsiteY0" fmla="*/ 0 h 2524721"/>
              <a:gd name="connsiteX1" fmla="*/ 497552 w 2985311"/>
              <a:gd name="connsiteY1" fmla="*/ 0 h 2524721"/>
              <a:gd name="connsiteX2" fmla="*/ 1243880 w 2985311"/>
              <a:gd name="connsiteY2" fmla="*/ 0 h 2524721"/>
              <a:gd name="connsiteX3" fmla="*/ 2985311 w 2985311"/>
              <a:gd name="connsiteY3" fmla="*/ 0 h 2524721"/>
              <a:gd name="connsiteX4" fmla="*/ 2985311 w 2985311"/>
              <a:gd name="connsiteY4" fmla="*/ 585080 h 2524721"/>
              <a:gd name="connsiteX5" fmla="*/ 2985311 w 2985311"/>
              <a:gd name="connsiteY5" fmla="*/ 1166759 h 2524721"/>
              <a:gd name="connsiteX6" fmla="*/ 2985311 w 2985311"/>
              <a:gd name="connsiteY6" fmla="*/ 1252040 h 2524721"/>
              <a:gd name="connsiteX7" fmla="*/ 2985311 w 2985311"/>
              <a:gd name="connsiteY7" fmla="*/ 1585528 h 2524721"/>
              <a:gd name="connsiteX8" fmla="*/ 2985311 w 2985311"/>
              <a:gd name="connsiteY8" fmla="*/ 1733428 h 2524721"/>
              <a:gd name="connsiteX9" fmla="*/ 2805868 w 2985311"/>
              <a:gd name="connsiteY9" fmla="*/ 1969768 h 2524721"/>
              <a:gd name="connsiteX10" fmla="*/ 2504289 w 2985311"/>
              <a:gd name="connsiteY10" fmla="*/ 1999856 h 2524721"/>
              <a:gd name="connsiteX11" fmla="*/ 2486533 w 2985311"/>
              <a:gd name="connsiteY11" fmla="*/ 1999856 h 2524721"/>
              <a:gd name="connsiteX12" fmla="*/ 2041489 w 2985311"/>
              <a:gd name="connsiteY12" fmla="*/ 1999856 h 2524721"/>
              <a:gd name="connsiteX13" fmla="*/ 2041489 w 2985311"/>
              <a:gd name="connsiteY13" fmla="*/ 2000159 h 2524721"/>
              <a:gd name="connsiteX14" fmla="*/ 1243880 w 2985311"/>
              <a:gd name="connsiteY14" fmla="*/ 2000159 h 2524721"/>
              <a:gd name="connsiteX15" fmla="*/ 498129 w 2985311"/>
              <a:gd name="connsiteY15" fmla="*/ 2524721 h 2524721"/>
              <a:gd name="connsiteX16" fmla="*/ 497552 w 2985311"/>
              <a:gd name="connsiteY16" fmla="*/ 2000159 h 2524721"/>
              <a:gd name="connsiteX17" fmla="*/ 0 w 2985311"/>
              <a:gd name="connsiteY17" fmla="*/ 2000159 h 2524721"/>
              <a:gd name="connsiteX18" fmla="*/ 0 w 2985311"/>
              <a:gd name="connsiteY18" fmla="*/ 1666799 h 2524721"/>
              <a:gd name="connsiteX19" fmla="*/ 0 w 2985311"/>
              <a:gd name="connsiteY19" fmla="*/ 1166759 h 2524721"/>
              <a:gd name="connsiteX20" fmla="*/ 0 w 2985311"/>
              <a:gd name="connsiteY20" fmla="*/ 0 h 2524721"/>
              <a:gd name="connsiteX0" fmla="*/ 0 w 2998603"/>
              <a:gd name="connsiteY0" fmla="*/ 0 h 2524721"/>
              <a:gd name="connsiteX1" fmla="*/ 497552 w 2998603"/>
              <a:gd name="connsiteY1" fmla="*/ 0 h 2524721"/>
              <a:gd name="connsiteX2" fmla="*/ 1243880 w 2998603"/>
              <a:gd name="connsiteY2" fmla="*/ 0 h 2524721"/>
              <a:gd name="connsiteX3" fmla="*/ 2985311 w 2998603"/>
              <a:gd name="connsiteY3" fmla="*/ 0 h 2524721"/>
              <a:gd name="connsiteX4" fmla="*/ 2985311 w 2998603"/>
              <a:gd name="connsiteY4" fmla="*/ 585080 h 2524721"/>
              <a:gd name="connsiteX5" fmla="*/ 2985311 w 2998603"/>
              <a:gd name="connsiteY5" fmla="*/ 1166759 h 2524721"/>
              <a:gd name="connsiteX6" fmla="*/ 2985311 w 2998603"/>
              <a:gd name="connsiteY6" fmla="*/ 1252040 h 2524721"/>
              <a:gd name="connsiteX7" fmla="*/ 2985311 w 2998603"/>
              <a:gd name="connsiteY7" fmla="*/ 1585528 h 2524721"/>
              <a:gd name="connsiteX8" fmla="*/ 2985311 w 2998603"/>
              <a:gd name="connsiteY8" fmla="*/ 1733428 h 2524721"/>
              <a:gd name="connsiteX9" fmla="*/ 2805868 w 2998603"/>
              <a:gd name="connsiteY9" fmla="*/ 1969768 h 2524721"/>
              <a:gd name="connsiteX10" fmla="*/ 2504289 w 2998603"/>
              <a:gd name="connsiteY10" fmla="*/ 1999856 h 2524721"/>
              <a:gd name="connsiteX11" fmla="*/ 2486533 w 2998603"/>
              <a:gd name="connsiteY11" fmla="*/ 1999856 h 2524721"/>
              <a:gd name="connsiteX12" fmla="*/ 2041489 w 2998603"/>
              <a:gd name="connsiteY12" fmla="*/ 1999856 h 2524721"/>
              <a:gd name="connsiteX13" fmla="*/ 2041489 w 2998603"/>
              <a:gd name="connsiteY13" fmla="*/ 2000159 h 2524721"/>
              <a:gd name="connsiteX14" fmla="*/ 1243880 w 2998603"/>
              <a:gd name="connsiteY14" fmla="*/ 2000159 h 2524721"/>
              <a:gd name="connsiteX15" fmla="*/ 498129 w 2998603"/>
              <a:gd name="connsiteY15" fmla="*/ 2524721 h 2524721"/>
              <a:gd name="connsiteX16" fmla="*/ 497552 w 2998603"/>
              <a:gd name="connsiteY16" fmla="*/ 2000159 h 2524721"/>
              <a:gd name="connsiteX17" fmla="*/ 0 w 2998603"/>
              <a:gd name="connsiteY17" fmla="*/ 2000159 h 2524721"/>
              <a:gd name="connsiteX18" fmla="*/ 0 w 2998603"/>
              <a:gd name="connsiteY18" fmla="*/ 1666799 h 2524721"/>
              <a:gd name="connsiteX19" fmla="*/ 0 w 2998603"/>
              <a:gd name="connsiteY19" fmla="*/ 1166759 h 2524721"/>
              <a:gd name="connsiteX20" fmla="*/ 0 w 2998603"/>
              <a:gd name="connsiteY20" fmla="*/ 0 h 2524721"/>
              <a:gd name="connsiteX0" fmla="*/ 0 w 2987015"/>
              <a:gd name="connsiteY0" fmla="*/ 0 h 2524721"/>
              <a:gd name="connsiteX1" fmla="*/ 497552 w 2987015"/>
              <a:gd name="connsiteY1" fmla="*/ 0 h 2524721"/>
              <a:gd name="connsiteX2" fmla="*/ 1243880 w 2987015"/>
              <a:gd name="connsiteY2" fmla="*/ 0 h 2524721"/>
              <a:gd name="connsiteX3" fmla="*/ 2985311 w 2987015"/>
              <a:gd name="connsiteY3" fmla="*/ 0 h 2524721"/>
              <a:gd name="connsiteX4" fmla="*/ 2985311 w 2987015"/>
              <a:gd name="connsiteY4" fmla="*/ 585080 h 2524721"/>
              <a:gd name="connsiteX5" fmla="*/ 2985311 w 2987015"/>
              <a:gd name="connsiteY5" fmla="*/ 1166759 h 2524721"/>
              <a:gd name="connsiteX6" fmla="*/ 2985311 w 2987015"/>
              <a:gd name="connsiteY6" fmla="*/ 1252040 h 2524721"/>
              <a:gd name="connsiteX7" fmla="*/ 2985311 w 2987015"/>
              <a:gd name="connsiteY7" fmla="*/ 1585528 h 2524721"/>
              <a:gd name="connsiteX8" fmla="*/ 2985311 w 2987015"/>
              <a:gd name="connsiteY8" fmla="*/ 1733428 h 2524721"/>
              <a:gd name="connsiteX9" fmla="*/ 2805868 w 2987015"/>
              <a:gd name="connsiteY9" fmla="*/ 1969768 h 2524721"/>
              <a:gd name="connsiteX10" fmla="*/ 2504289 w 2987015"/>
              <a:gd name="connsiteY10" fmla="*/ 1999856 h 2524721"/>
              <a:gd name="connsiteX11" fmla="*/ 2486533 w 2987015"/>
              <a:gd name="connsiteY11" fmla="*/ 1999856 h 2524721"/>
              <a:gd name="connsiteX12" fmla="*/ 2041489 w 2987015"/>
              <a:gd name="connsiteY12" fmla="*/ 1999856 h 2524721"/>
              <a:gd name="connsiteX13" fmla="*/ 2041489 w 2987015"/>
              <a:gd name="connsiteY13" fmla="*/ 2000159 h 2524721"/>
              <a:gd name="connsiteX14" fmla="*/ 1243880 w 2987015"/>
              <a:gd name="connsiteY14" fmla="*/ 2000159 h 2524721"/>
              <a:gd name="connsiteX15" fmla="*/ 498129 w 2987015"/>
              <a:gd name="connsiteY15" fmla="*/ 2524721 h 2524721"/>
              <a:gd name="connsiteX16" fmla="*/ 497552 w 2987015"/>
              <a:gd name="connsiteY16" fmla="*/ 2000159 h 2524721"/>
              <a:gd name="connsiteX17" fmla="*/ 0 w 2987015"/>
              <a:gd name="connsiteY17" fmla="*/ 2000159 h 2524721"/>
              <a:gd name="connsiteX18" fmla="*/ 0 w 2987015"/>
              <a:gd name="connsiteY18" fmla="*/ 1666799 h 2524721"/>
              <a:gd name="connsiteX19" fmla="*/ 0 w 2987015"/>
              <a:gd name="connsiteY19" fmla="*/ 1166759 h 2524721"/>
              <a:gd name="connsiteX20" fmla="*/ 0 w 2987015"/>
              <a:gd name="connsiteY20" fmla="*/ 0 h 2524721"/>
              <a:gd name="connsiteX0" fmla="*/ 0 w 2987015"/>
              <a:gd name="connsiteY0" fmla="*/ 0 h 2524721"/>
              <a:gd name="connsiteX1" fmla="*/ 497552 w 2987015"/>
              <a:gd name="connsiteY1" fmla="*/ 0 h 2524721"/>
              <a:gd name="connsiteX2" fmla="*/ 1243880 w 2987015"/>
              <a:gd name="connsiteY2" fmla="*/ 0 h 2524721"/>
              <a:gd name="connsiteX3" fmla="*/ 2985311 w 2987015"/>
              <a:gd name="connsiteY3" fmla="*/ 0 h 2524721"/>
              <a:gd name="connsiteX4" fmla="*/ 2985311 w 2987015"/>
              <a:gd name="connsiteY4" fmla="*/ 585080 h 2524721"/>
              <a:gd name="connsiteX5" fmla="*/ 2985311 w 2987015"/>
              <a:gd name="connsiteY5" fmla="*/ 1166759 h 2524721"/>
              <a:gd name="connsiteX6" fmla="*/ 2985311 w 2987015"/>
              <a:gd name="connsiteY6" fmla="*/ 1252040 h 2524721"/>
              <a:gd name="connsiteX7" fmla="*/ 2985311 w 2987015"/>
              <a:gd name="connsiteY7" fmla="*/ 1585528 h 2524721"/>
              <a:gd name="connsiteX8" fmla="*/ 2985311 w 2987015"/>
              <a:gd name="connsiteY8" fmla="*/ 1679422 h 2524721"/>
              <a:gd name="connsiteX9" fmla="*/ 2805868 w 2987015"/>
              <a:gd name="connsiteY9" fmla="*/ 1969768 h 2524721"/>
              <a:gd name="connsiteX10" fmla="*/ 2504289 w 2987015"/>
              <a:gd name="connsiteY10" fmla="*/ 1999856 h 2524721"/>
              <a:gd name="connsiteX11" fmla="*/ 2486533 w 2987015"/>
              <a:gd name="connsiteY11" fmla="*/ 1999856 h 2524721"/>
              <a:gd name="connsiteX12" fmla="*/ 2041489 w 2987015"/>
              <a:gd name="connsiteY12" fmla="*/ 1999856 h 2524721"/>
              <a:gd name="connsiteX13" fmla="*/ 2041489 w 2987015"/>
              <a:gd name="connsiteY13" fmla="*/ 2000159 h 2524721"/>
              <a:gd name="connsiteX14" fmla="*/ 1243880 w 2987015"/>
              <a:gd name="connsiteY14" fmla="*/ 2000159 h 2524721"/>
              <a:gd name="connsiteX15" fmla="*/ 498129 w 2987015"/>
              <a:gd name="connsiteY15" fmla="*/ 2524721 h 2524721"/>
              <a:gd name="connsiteX16" fmla="*/ 497552 w 2987015"/>
              <a:gd name="connsiteY16" fmla="*/ 2000159 h 2524721"/>
              <a:gd name="connsiteX17" fmla="*/ 0 w 2987015"/>
              <a:gd name="connsiteY17" fmla="*/ 2000159 h 2524721"/>
              <a:gd name="connsiteX18" fmla="*/ 0 w 2987015"/>
              <a:gd name="connsiteY18" fmla="*/ 1666799 h 2524721"/>
              <a:gd name="connsiteX19" fmla="*/ 0 w 2987015"/>
              <a:gd name="connsiteY19" fmla="*/ 1166759 h 2524721"/>
              <a:gd name="connsiteX20" fmla="*/ 0 w 2987015"/>
              <a:gd name="connsiteY20" fmla="*/ 0 h 2524721"/>
              <a:gd name="connsiteX0" fmla="*/ 0 w 2985359"/>
              <a:gd name="connsiteY0" fmla="*/ 0 h 2524721"/>
              <a:gd name="connsiteX1" fmla="*/ 497552 w 2985359"/>
              <a:gd name="connsiteY1" fmla="*/ 0 h 2524721"/>
              <a:gd name="connsiteX2" fmla="*/ 1243880 w 2985359"/>
              <a:gd name="connsiteY2" fmla="*/ 0 h 2524721"/>
              <a:gd name="connsiteX3" fmla="*/ 2985311 w 2985359"/>
              <a:gd name="connsiteY3" fmla="*/ 0 h 2524721"/>
              <a:gd name="connsiteX4" fmla="*/ 2985311 w 2985359"/>
              <a:gd name="connsiteY4" fmla="*/ 585080 h 2524721"/>
              <a:gd name="connsiteX5" fmla="*/ 2985311 w 2985359"/>
              <a:gd name="connsiteY5" fmla="*/ 1166759 h 2524721"/>
              <a:gd name="connsiteX6" fmla="*/ 2985311 w 2985359"/>
              <a:gd name="connsiteY6" fmla="*/ 1252040 h 2524721"/>
              <a:gd name="connsiteX7" fmla="*/ 2985311 w 2985359"/>
              <a:gd name="connsiteY7" fmla="*/ 1585528 h 2524721"/>
              <a:gd name="connsiteX8" fmla="*/ 2985311 w 2985359"/>
              <a:gd name="connsiteY8" fmla="*/ 1679422 h 2524721"/>
              <a:gd name="connsiteX9" fmla="*/ 2805868 w 2985359"/>
              <a:gd name="connsiteY9" fmla="*/ 1969768 h 2524721"/>
              <a:gd name="connsiteX10" fmla="*/ 2504289 w 2985359"/>
              <a:gd name="connsiteY10" fmla="*/ 1999856 h 2524721"/>
              <a:gd name="connsiteX11" fmla="*/ 2486533 w 2985359"/>
              <a:gd name="connsiteY11" fmla="*/ 1999856 h 2524721"/>
              <a:gd name="connsiteX12" fmla="*/ 2041489 w 2985359"/>
              <a:gd name="connsiteY12" fmla="*/ 1999856 h 2524721"/>
              <a:gd name="connsiteX13" fmla="*/ 2041489 w 2985359"/>
              <a:gd name="connsiteY13" fmla="*/ 2000159 h 2524721"/>
              <a:gd name="connsiteX14" fmla="*/ 1243880 w 2985359"/>
              <a:gd name="connsiteY14" fmla="*/ 2000159 h 2524721"/>
              <a:gd name="connsiteX15" fmla="*/ 498129 w 2985359"/>
              <a:gd name="connsiteY15" fmla="*/ 2524721 h 2524721"/>
              <a:gd name="connsiteX16" fmla="*/ 497552 w 2985359"/>
              <a:gd name="connsiteY16" fmla="*/ 2000159 h 2524721"/>
              <a:gd name="connsiteX17" fmla="*/ 0 w 2985359"/>
              <a:gd name="connsiteY17" fmla="*/ 2000159 h 2524721"/>
              <a:gd name="connsiteX18" fmla="*/ 0 w 2985359"/>
              <a:gd name="connsiteY18" fmla="*/ 1666799 h 2524721"/>
              <a:gd name="connsiteX19" fmla="*/ 0 w 2985359"/>
              <a:gd name="connsiteY19" fmla="*/ 1166759 h 2524721"/>
              <a:gd name="connsiteX20" fmla="*/ 0 w 2985359"/>
              <a:gd name="connsiteY20" fmla="*/ 0 h 2524721"/>
              <a:gd name="connsiteX0" fmla="*/ 0 w 3020942"/>
              <a:gd name="connsiteY0" fmla="*/ 0 h 2524721"/>
              <a:gd name="connsiteX1" fmla="*/ 497552 w 3020942"/>
              <a:gd name="connsiteY1" fmla="*/ 0 h 2524721"/>
              <a:gd name="connsiteX2" fmla="*/ 1243880 w 3020942"/>
              <a:gd name="connsiteY2" fmla="*/ 0 h 2524721"/>
              <a:gd name="connsiteX3" fmla="*/ 2985311 w 3020942"/>
              <a:gd name="connsiteY3" fmla="*/ 0 h 2524721"/>
              <a:gd name="connsiteX4" fmla="*/ 2985311 w 3020942"/>
              <a:gd name="connsiteY4" fmla="*/ 585080 h 2524721"/>
              <a:gd name="connsiteX5" fmla="*/ 2985311 w 3020942"/>
              <a:gd name="connsiteY5" fmla="*/ 1166759 h 2524721"/>
              <a:gd name="connsiteX6" fmla="*/ 2985311 w 3020942"/>
              <a:gd name="connsiteY6" fmla="*/ 1252040 h 2524721"/>
              <a:gd name="connsiteX7" fmla="*/ 2985311 w 3020942"/>
              <a:gd name="connsiteY7" fmla="*/ 1585528 h 2524721"/>
              <a:gd name="connsiteX8" fmla="*/ 2985311 w 3020942"/>
              <a:gd name="connsiteY8" fmla="*/ 1679422 h 2524721"/>
              <a:gd name="connsiteX9" fmla="*/ 2504289 w 3020942"/>
              <a:gd name="connsiteY9" fmla="*/ 1999856 h 2524721"/>
              <a:gd name="connsiteX10" fmla="*/ 2486533 w 3020942"/>
              <a:gd name="connsiteY10" fmla="*/ 1999856 h 2524721"/>
              <a:gd name="connsiteX11" fmla="*/ 2041489 w 3020942"/>
              <a:gd name="connsiteY11" fmla="*/ 1999856 h 2524721"/>
              <a:gd name="connsiteX12" fmla="*/ 2041489 w 3020942"/>
              <a:gd name="connsiteY12" fmla="*/ 2000159 h 2524721"/>
              <a:gd name="connsiteX13" fmla="*/ 1243880 w 3020942"/>
              <a:gd name="connsiteY13" fmla="*/ 2000159 h 2524721"/>
              <a:gd name="connsiteX14" fmla="*/ 498129 w 3020942"/>
              <a:gd name="connsiteY14" fmla="*/ 2524721 h 2524721"/>
              <a:gd name="connsiteX15" fmla="*/ 497552 w 3020942"/>
              <a:gd name="connsiteY15" fmla="*/ 2000159 h 2524721"/>
              <a:gd name="connsiteX16" fmla="*/ 0 w 3020942"/>
              <a:gd name="connsiteY16" fmla="*/ 2000159 h 2524721"/>
              <a:gd name="connsiteX17" fmla="*/ 0 w 3020942"/>
              <a:gd name="connsiteY17" fmla="*/ 1666799 h 2524721"/>
              <a:gd name="connsiteX18" fmla="*/ 0 w 3020942"/>
              <a:gd name="connsiteY18" fmla="*/ 1166759 h 2524721"/>
              <a:gd name="connsiteX19" fmla="*/ 0 w 3020942"/>
              <a:gd name="connsiteY19" fmla="*/ 0 h 2524721"/>
              <a:gd name="connsiteX0" fmla="*/ 0 w 3020942"/>
              <a:gd name="connsiteY0" fmla="*/ 0 h 2524721"/>
              <a:gd name="connsiteX1" fmla="*/ 497552 w 3020942"/>
              <a:gd name="connsiteY1" fmla="*/ 0 h 2524721"/>
              <a:gd name="connsiteX2" fmla="*/ 1243880 w 3020942"/>
              <a:gd name="connsiteY2" fmla="*/ 0 h 2524721"/>
              <a:gd name="connsiteX3" fmla="*/ 2985311 w 3020942"/>
              <a:gd name="connsiteY3" fmla="*/ 0 h 2524721"/>
              <a:gd name="connsiteX4" fmla="*/ 2985311 w 3020942"/>
              <a:gd name="connsiteY4" fmla="*/ 585080 h 2524721"/>
              <a:gd name="connsiteX5" fmla="*/ 2985311 w 3020942"/>
              <a:gd name="connsiteY5" fmla="*/ 1166759 h 2524721"/>
              <a:gd name="connsiteX6" fmla="*/ 2985311 w 3020942"/>
              <a:gd name="connsiteY6" fmla="*/ 1252040 h 2524721"/>
              <a:gd name="connsiteX7" fmla="*/ 2985311 w 3020942"/>
              <a:gd name="connsiteY7" fmla="*/ 1585528 h 2524721"/>
              <a:gd name="connsiteX8" fmla="*/ 2985311 w 3020942"/>
              <a:gd name="connsiteY8" fmla="*/ 1679422 h 2524721"/>
              <a:gd name="connsiteX9" fmla="*/ 2504289 w 3020942"/>
              <a:gd name="connsiteY9" fmla="*/ 1999856 h 2524721"/>
              <a:gd name="connsiteX10" fmla="*/ 2486533 w 3020942"/>
              <a:gd name="connsiteY10" fmla="*/ 1999856 h 2524721"/>
              <a:gd name="connsiteX11" fmla="*/ 2041489 w 3020942"/>
              <a:gd name="connsiteY11" fmla="*/ 1999856 h 2524721"/>
              <a:gd name="connsiteX12" fmla="*/ 2041489 w 3020942"/>
              <a:gd name="connsiteY12" fmla="*/ 2000159 h 2524721"/>
              <a:gd name="connsiteX13" fmla="*/ 1243880 w 3020942"/>
              <a:gd name="connsiteY13" fmla="*/ 2000159 h 2524721"/>
              <a:gd name="connsiteX14" fmla="*/ 498129 w 3020942"/>
              <a:gd name="connsiteY14" fmla="*/ 2524721 h 2524721"/>
              <a:gd name="connsiteX15" fmla="*/ 497552 w 3020942"/>
              <a:gd name="connsiteY15" fmla="*/ 2000159 h 2524721"/>
              <a:gd name="connsiteX16" fmla="*/ 0 w 3020942"/>
              <a:gd name="connsiteY16" fmla="*/ 2000159 h 2524721"/>
              <a:gd name="connsiteX17" fmla="*/ 0 w 3020942"/>
              <a:gd name="connsiteY17" fmla="*/ 1666799 h 2524721"/>
              <a:gd name="connsiteX18" fmla="*/ 0 w 3020942"/>
              <a:gd name="connsiteY18" fmla="*/ 1166759 h 2524721"/>
              <a:gd name="connsiteX19" fmla="*/ 0 w 3020942"/>
              <a:gd name="connsiteY19" fmla="*/ 0 h 2524721"/>
              <a:gd name="connsiteX0" fmla="*/ 0 w 3020942"/>
              <a:gd name="connsiteY0" fmla="*/ 0 h 2524721"/>
              <a:gd name="connsiteX1" fmla="*/ 497552 w 3020942"/>
              <a:gd name="connsiteY1" fmla="*/ 0 h 2524721"/>
              <a:gd name="connsiteX2" fmla="*/ 1243880 w 3020942"/>
              <a:gd name="connsiteY2" fmla="*/ 0 h 2524721"/>
              <a:gd name="connsiteX3" fmla="*/ 2985311 w 3020942"/>
              <a:gd name="connsiteY3" fmla="*/ 0 h 2524721"/>
              <a:gd name="connsiteX4" fmla="*/ 2985311 w 3020942"/>
              <a:gd name="connsiteY4" fmla="*/ 585080 h 2524721"/>
              <a:gd name="connsiteX5" fmla="*/ 2985311 w 3020942"/>
              <a:gd name="connsiteY5" fmla="*/ 1166759 h 2524721"/>
              <a:gd name="connsiteX6" fmla="*/ 2985311 w 3020942"/>
              <a:gd name="connsiteY6" fmla="*/ 1252040 h 2524721"/>
              <a:gd name="connsiteX7" fmla="*/ 2985311 w 3020942"/>
              <a:gd name="connsiteY7" fmla="*/ 1585528 h 2524721"/>
              <a:gd name="connsiteX8" fmla="*/ 2985311 w 3020942"/>
              <a:gd name="connsiteY8" fmla="*/ 1679422 h 2524721"/>
              <a:gd name="connsiteX9" fmla="*/ 2504289 w 3020942"/>
              <a:gd name="connsiteY9" fmla="*/ 1999856 h 2524721"/>
              <a:gd name="connsiteX10" fmla="*/ 2486533 w 3020942"/>
              <a:gd name="connsiteY10" fmla="*/ 1999856 h 2524721"/>
              <a:gd name="connsiteX11" fmla="*/ 2041489 w 3020942"/>
              <a:gd name="connsiteY11" fmla="*/ 1999856 h 2524721"/>
              <a:gd name="connsiteX12" fmla="*/ 2041489 w 3020942"/>
              <a:gd name="connsiteY12" fmla="*/ 2000159 h 2524721"/>
              <a:gd name="connsiteX13" fmla="*/ 1243880 w 3020942"/>
              <a:gd name="connsiteY13" fmla="*/ 2000159 h 2524721"/>
              <a:gd name="connsiteX14" fmla="*/ 498129 w 3020942"/>
              <a:gd name="connsiteY14" fmla="*/ 2524721 h 2524721"/>
              <a:gd name="connsiteX15" fmla="*/ 497552 w 3020942"/>
              <a:gd name="connsiteY15" fmla="*/ 2000159 h 2524721"/>
              <a:gd name="connsiteX16" fmla="*/ 0 w 3020942"/>
              <a:gd name="connsiteY16" fmla="*/ 2000159 h 2524721"/>
              <a:gd name="connsiteX17" fmla="*/ 0 w 3020942"/>
              <a:gd name="connsiteY17" fmla="*/ 1666799 h 2524721"/>
              <a:gd name="connsiteX18" fmla="*/ 0 w 3020942"/>
              <a:gd name="connsiteY18" fmla="*/ 1166759 h 2524721"/>
              <a:gd name="connsiteX19" fmla="*/ 0 w 3020942"/>
              <a:gd name="connsiteY19" fmla="*/ 0 h 2524721"/>
              <a:gd name="connsiteX0" fmla="*/ 0 w 2986467"/>
              <a:gd name="connsiteY0" fmla="*/ 0 h 2524721"/>
              <a:gd name="connsiteX1" fmla="*/ 497552 w 2986467"/>
              <a:gd name="connsiteY1" fmla="*/ 0 h 2524721"/>
              <a:gd name="connsiteX2" fmla="*/ 1243880 w 2986467"/>
              <a:gd name="connsiteY2" fmla="*/ 0 h 2524721"/>
              <a:gd name="connsiteX3" fmla="*/ 2985311 w 2986467"/>
              <a:gd name="connsiteY3" fmla="*/ 0 h 2524721"/>
              <a:gd name="connsiteX4" fmla="*/ 2985311 w 2986467"/>
              <a:gd name="connsiteY4" fmla="*/ 585080 h 2524721"/>
              <a:gd name="connsiteX5" fmla="*/ 2985311 w 2986467"/>
              <a:gd name="connsiteY5" fmla="*/ 1166759 h 2524721"/>
              <a:gd name="connsiteX6" fmla="*/ 2985311 w 2986467"/>
              <a:gd name="connsiteY6" fmla="*/ 1252040 h 2524721"/>
              <a:gd name="connsiteX7" fmla="*/ 2985311 w 2986467"/>
              <a:gd name="connsiteY7" fmla="*/ 1585528 h 2524721"/>
              <a:gd name="connsiteX8" fmla="*/ 2985311 w 2986467"/>
              <a:gd name="connsiteY8" fmla="*/ 1679422 h 2524721"/>
              <a:gd name="connsiteX9" fmla="*/ 2504289 w 2986467"/>
              <a:gd name="connsiteY9" fmla="*/ 1999856 h 2524721"/>
              <a:gd name="connsiteX10" fmla="*/ 2486533 w 2986467"/>
              <a:gd name="connsiteY10" fmla="*/ 1999856 h 2524721"/>
              <a:gd name="connsiteX11" fmla="*/ 2041489 w 2986467"/>
              <a:gd name="connsiteY11" fmla="*/ 1999856 h 2524721"/>
              <a:gd name="connsiteX12" fmla="*/ 2041489 w 2986467"/>
              <a:gd name="connsiteY12" fmla="*/ 2000159 h 2524721"/>
              <a:gd name="connsiteX13" fmla="*/ 1243880 w 2986467"/>
              <a:gd name="connsiteY13" fmla="*/ 2000159 h 2524721"/>
              <a:gd name="connsiteX14" fmla="*/ 498129 w 2986467"/>
              <a:gd name="connsiteY14" fmla="*/ 2524721 h 2524721"/>
              <a:gd name="connsiteX15" fmla="*/ 497552 w 2986467"/>
              <a:gd name="connsiteY15" fmla="*/ 2000159 h 2524721"/>
              <a:gd name="connsiteX16" fmla="*/ 0 w 2986467"/>
              <a:gd name="connsiteY16" fmla="*/ 2000159 h 2524721"/>
              <a:gd name="connsiteX17" fmla="*/ 0 w 2986467"/>
              <a:gd name="connsiteY17" fmla="*/ 1666799 h 2524721"/>
              <a:gd name="connsiteX18" fmla="*/ 0 w 2986467"/>
              <a:gd name="connsiteY18" fmla="*/ 1166759 h 2524721"/>
              <a:gd name="connsiteX19" fmla="*/ 0 w 2986467"/>
              <a:gd name="connsiteY19" fmla="*/ 0 h 2524721"/>
              <a:gd name="connsiteX0" fmla="*/ 0 w 2987834"/>
              <a:gd name="connsiteY0" fmla="*/ 0 h 2524721"/>
              <a:gd name="connsiteX1" fmla="*/ 497552 w 2987834"/>
              <a:gd name="connsiteY1" fmla="*/ 0 h 2524721"/>
              <a:gd name="connsiteX2" fmla="*/ 1243880 w 2987834"/>
              <a:gd name="connsiteY2" fmla="*/ 0 h 2524721"/>
              <a:gd name="connsiteX3" fmla="*/ 2985311 w 2987834"/>
              <a:gd name="connsiteY3" fmla="*/ 0 h 2524721"/>
              <a:gd name="connsiteX4" fmla="*/ 2985311 w 2987834"/>
              <a:gd name="connsiteY4" fmla="*/ 585080 h 2524721"/>
              <a:gd name="connsiteX5" fmla="*/ 2985311 w 2987834"/>
              <a:gd name="connsiteY5" fmla="*/ 1166759 h 2524721"/>
              <a:gd name="connsiteX6" fmla="*/ 2985311 w 2987834"/>
              <a:gd name="connsiteY6" fmla="*/ 1252040 h 2524721"/>
              <a:gd name="connsiteX7" fmla="*/ 2985311 w 2987834"/>
              <a:gd name="connsiteY7" fmla="*/ 1585528 h 2524721"/>
              <a:gd name="connsiteX8" fmla="*/ 2985311 w 2987834"/>
              <a:gd name="connsiteY8" fmla="*/ 1679422 h 2524721"/>
              <a:gd name="connsiteX9" fmla="*/ 2504289 w 2987834"/>
              <a:gd name="connsiteY9" fmla="*/ 1999856 h 2524721"/>
              <a:gd name="connsiteX10" fmla="*/ 2486533 w 2987834"/>
              <a:gd name="connsiteY10" fmla="*/ 1999856 h 2524721"/>
              <a:gd name="connsiteX11" fmla="*/ 2041489 w 2987834"/>
              <a:gd name="connsiteY11" fmla="*/ 1999856 h 2524721"/>
              <a:gd name="connsiteX12" fmla="*/ 2041489 w 2987834"/>
              <a:gd name="connsiteY12" fmla="*/ 2000159 h 2524721"/>
              <a:gd name="connsiteX13" fmla="*/ 1243880 w 2987834"/>
              <a:gd name="connsiteY13" fmla="*/ 2000159 h 2524721"/>
              <a:gd name="connsiteX14" fmla="*/ 498129 w 2987834"/>
              <a:gd name="connsiteY14" fmla="*/ 2524721 h 2524721"/>
              <a:gd name="connsiteX15" fmla="*/ 497552 w 2987834"/>
              <a:gd name="connsiteY15" fmla="*/ 2000159 h 2524721"/>
              <a:gd name="connsiteX16" fmla="*/ 0 w 2987834"/>
              <a:gd name="connsiteY16" fmla="*/ 2000159 h 2524721"/>
              <a:gd name="connsiteX17" fmla="*/ 0 w 2987834"/>
              <a:gd name="connsiteY17" fmla="*/ 1666799 h 2524721"/>
              <a:gd name="connsiteX18" fmla="*/ 0 w 2987834"/>
              <a:gd name="connsiteY18" fmla="*/ 1166759 h 2524721"/>
              <a:gd name="connsiteX19" fmla="*/ 0 w 2987834"/>
              <a:gd name="connsiteY19" fmla="*/ 0 h 2524721"/>
              <a:gd name="connsiteX0" fmla="*/ 0 w 3023074"/>
              <a:gd name="connsiteY0" fmla="*/ 0 h 2524721"/>
              <a:gd name="connsiteX1" fmla="*/ 497552 w 3023074"/>
              <a:gd name="connsiteY1" fmla="*/ 0 h 2524721"/>
              <a:gd name="connsiteX2" fmla="*/ 1243880 w 3023074"/>
              <a:gd name="connsiteY2" fmla="*/ 0 h 2524721"/>
              <a:gd name="connsiteX3" fmla="*/ 2985311 w 3023074"/>
              <a:gd name="connsiteY3" fmla="*/ 0 h 2524721"/>
              <a:gd name="connsiteX4" fmla="*/ 2985311 w 3023074"/>
              <a:gd name="connsiteY4" fmla="*/ 585080 h 2524721"/>
              <a:gd name="connsiteX5" fmla="*/ 2985311 w 3023074"/>
              <a:gd name="connsiteY5" fmla="*/ 1166759 h 2524721"/>
              <a:gd name="connsiteX6" fmla="*/ 2985311 w 3023074"/>
              <a:gd name="connsiteY6" fmla="*/ 1252040 h 2524721"/>
              <a:gd name="connsiteX7" fmla="*/ 2985311 w 3023074"/>
              <a:gd name="connsiteY7" fmla="*/ 1585528 h 2524721"/>
              <a:gd name="connsiteX8" fmla="*/ 3022557 w 3023074"/>
              <a:gd name="connsiteY8" fmla="*/ 1858203 h 2524721"/>
              <a:gd name="connsiteX9" fmla="*/ 2504289 w 3023074"/>
              <a:gd name="connsiteY9" fmla="*/ 1999856 h 2524721"/>
              <a:gd name="connsiteX10" fmla="*/ 2486533 w 3023074"/>
              <a:gd name="connsiteY10" fmla="*/ 1999856 h 2524721"/>
              <a:gd name="connsiteX11" fmla="*/ 2041489 w 3023074"/>
              <a:gd name="connsiteY11" fmla="*/ 1999856 h 2524721"/>
              <a:gd name="connsiteX12" fmla="*/ 2041489 w 3023074"/>
              <a:gd name="connsiteY12" fmla="*/ 2000159 h 2524721"/>
              <a:gd name="connsiteX13" fmla="*/ 1243880 w 3023074"/>
              <a:gd name="connsiteY13" fmla="*/ 2000159 h 2524721"/>
              <a:gd name="connsiteX14" fmla="*/ 498129 w 3023074"/>
              <a:gd name="connsiteY14" fmla="*/ 2524721 h 2524721"/>
              <a:gd name="connsiteX15" fmla="*/ 497552 w 3023074"/>
              <a:gd name="connsiteY15" fmla="*/ 2000159 h 2524721"/>
              <a:gd name="connsiteX16" fmla="*/ 0 w 3023074"/>
              <a:gd name="connsiteY16" fmla="*/ 2000159 h 2524721"/>
              <a:gd name="connsiteX17" fmla="*/ 0 w 3023074"/>
              <a:gd name="connsiteY17" fmla="*/ 1666799 h 2524721"/>
              <a:gd name="connsiteX18" fmla="*/ 0 w 3023074"/>
              <a:gd name="connsiteY18" fmla="*/ 1166759 h 2524721"/>
              <a:gd name="connsiteX19" fmla="*/ 0 w 3023074"/>
              <a:gd name="connsiteY19" fmla="*/ 0 h 2524721"/>
              <a:gd name="connsiteX0" fmla="*/ 0 w 2985311"/>
              <a:gd name="connsiteY0" fmla="*/ 0 h 2524721"/>
              <a:gd name="connsiteX1" fmla="*/ 497552 w 2985311"/>
              <a:gd name="connsiteY1" fmla="*/ 0 h 2524721"/>
              <a:gd name="connsiteX2" fmla="*/ 1243880 w 2985311"/>
              <a:gd name="connsiteY2" fmla="*/ 0 h 2524721"/>
              <a:gd name="connsiteX3" fmla="*/ 2985311 w 2985311"/>
              <a:gd name="connsiteY3" fmla="*/ 0 h 2524721"/>
              <a:gd name="connsiteX4" fmla="*/ 2985311 w 2985311"/>
              <a:gd name="connsiteY4" fmla="*/ 585080 h 2524721"/>
              <a:gd name="connsiteX5" fmla="*/ 2985311 w 2985311"/>
              <a:gd name="connsiteY5" fmla="*/ 1166759 h 2524721"/>
              <a:gd name="connsiteX6" fmla="*/ 2985311 w 2985311"/>
              <a:gd name="connsiteY6" fmla="*/ 1252040 h 2524721"/>
              <a:gd name="connsiteX7" fmla="*/ 2985311 w 2985311"/>
              <a:gd name="connsiteY7" fmla="*/ 1585528 h 2524721"/>
              <a:gd name="connsiteX8" fmla="*/ 2972275 w 2985311"/>
              <a:gd name="connsiteY8" fmla="*/ 1813508 h 2524721"/>
              <a:gd name="connsiteX9" fmla="*/ 2504289 w 2985311"/>
              <a:gd name="connsiteY9" fmla="*/ 1999856 h 2524721"/>
              <a:gd name="connsiteX10" fmla="*/ 2486533 w 2985311"/>
              <a:gd name="connsiteY10" fmla="*/ 1999856 h 2524721"/>
              <a:gd name="connsiteX11" fmla="*/ 2041489 w 2985311"/>
              <a:gd name="connsiteY11" fmla="*/ 1999856 h 2524721"/>
              <a:gd name="connsiteX12" fmla="*/ 2041489 w 2985311"/>
              <a:gd name="connsiteY12" fmla="*/ 2000159 h 2524721"/>
              <a:gd name="connsiteX13" fmla="*/ 1243880 w 2985311"/>
              <a:gd name="connsiteY13" fmla="*/ 2000159 h 2524721"/>
              <a:gd name="connsiteX14" fmla="*/ 498129 w 2985311"/>
              <a:gd name="connsiteY14" fmla="*/ 2524721 h 2524721"/>
              <a:gd name="connsiteX15" fmla="*/ 497552 w 2985311"/>
              <a:gd name="connsiteY15" fmla="*/ 2000159 h 2524721"/>
              <a:gd name="connsiteX16" fmla="*/ 0 w 2985311"/>
              <a:gd name="connsiteY16" fmla="*/ 2000159 h 2524721"/>
              <a:gd name="connsiteX17" fmla="*/ 0 w 2985311"/>
              <a:gd name="connsiteY17" fmla="*/ 1666799 h 2524721"/>
              <a:gd name="connsiteX18" fmla="*/ 0 w 2985311"/>
              <a:gd name="connsiteY18" fmla="*/ 1166759 h 2524721"/>
              <a:gd name="connsiteX19" fmla="*/ 0 w 2985311"/>
              <a:gd name="connsiteY19" fmla="*/ 0 h 2524721"/>
              <a:gd name="connsiteX0" fmla="*/ 0 w 2985635"/>
              <a:gd name="connsiteY0" fmla="*/ 0 h 2524721"/>
              <a:gd name="connsiteX1" fmla="*/ 497552 w 2985635"/>
              <a:gd name="connsiteY1" fmla="*/ 0 h 2524721"/>
              <a:gd name="connsiteX2" fmla="*/ 1243880 w 2985635"/>
              <a:gd name="connsiteY2" fmla="*/ 0 h 2524721"/>
              <a:gd name="connsiteX3" fmla="*/ 2985311 w 2985635"/>
              <a:gd name="connsiteY3" fmla="*/ 0 h 2524721"/>
              <a:gd name="connsiteX4" fmla="*/ 2985311 w 2985635"/>
              <a:gd name="connsiteY4" fmla="*/ 585080 h 2524721"/>
              <a:gd name="connsiteX5" fmla="*/ 2985311 w 2985635"/>
              <a:gd name="connsiteY5" fmla="*/ 1166759 h 2524721"/>
              <a:gd name="connsiteX6" fmla="*/ 2985311 w 2985635"/>
              <a:gd name="connsiteY6" fmla="*/ 1252040 h 2524721"/>
              <a:gd name="connsiteX7" fmla="*/ 2985311 w 2985635"/>
              <a:gd name="connsiteY7" fmla="*/ 1585528 h 2524721"/>
              <a:gd name="connsiteX8" fmla="*/ 2981586 w 2985635"/>
              <a:gd name="connsiteY8" fmla="*/ 1653350 h 2524721"/>
              <a:gd name="connsiteX9" fmla="*/ 2504289 w 2985635"/>
              <a:gd name="connsiteY9" fmla="*/ 1999856 h 2524721"/>
              <a:gd name="connsiteX10" fmla="*/ 2486533 w 2985635"/>
              <a:gd name="connsiteY10" fmla="*/ 1999856 h 2524721"/>
              <a:gd name="connsiteX11" fmla="*/ 2041489 w 2985635"/>
              <a:gd name="connsiteY11" fmla="*/ 1999856 h 2524721"/>
              <a:gd name="connsiteX12" fmla="*/ 2041489 w 2985635"/>
              <a:gd name="connsiteY12" fmla="*/ 2000159 h 2524721"/>
              <a:gd name="connsiteX13" fmla="*/ 1243880 w 2985635"/>
              <a:gd name="connsiteY13" fmla="*/ 2000159 h 2524721"/>
              <a:gd name="connsiteX14" fmla="*/ 498129 w 2985635"/>
              <a:gd name="connsiteY14" fmla="*/ 2524721 h 2524721"/>
              <a:gd name="connsiteX15" fmla="*/ 497552 w 2985635"/>
              <a:gd name="connsiteY15" fmla="*/ 2000159 h 2524721"/>
              <a:gd name="connsiteX16" fmla="*/ 0 w 2985635"/>
              <a:gd name="connsiteY16" fmla="*/ 2000159 h 2524721"/>
              <a:gd name="connsiteX17" fmla="*/ 0 w 2985635"/>
              <a:gd name="connsiteY17" fmla="*/ 1666799 h 2524721"/>
              <a:gd name="connsiteX18" fmla="*/ 0 w 2985635"/>
              <a:gd name="connsiteY18" fmla="*/ 1166759 h 2524721"/>
              <a:gd name="connsiteX19" fmla="*/ 0 w 2985635"/>
              <a:gd name="connsiteY19" fmla="*/ 0 h 2524721"/>
              <a:gd name="connsiteX0" fmla="*/ 0 w 2985311"/>
              <a:gd name="connsiteY0" fmla="*/ 0 h 2524721"/>
              <a:gd name="connsiteX1" fmla="*/ 497552 w 2985311"/>
              <a:gd name="connsiteY1" fmla="*/ 0 h 2524721"/>
              <a:gd name="connsiteX2" fmla="*/ 1243880 w 2985311"/>
              <a:gd name="connsiteY2" fmla="*/ 0 h 2524721"/>
              <a:gd name="connsiteX3" fmla="*/ 2985311 w 2985311"/>
              <a:gd name="connsiteY3" fmla="*/ 0 h 2524721"/>
              <a:gd name="connsiteX4" fmla="*/ 2985311 w 2985311"/>
              <a:gd name="connsiteY4" fmla="*/ 585080 h 2524721"/>
              <a:gd name="connsiteX5" fmla="*/ 2985311 w 2985311"/>
              <a:gd name="connsiteY5" fmla="*/ 1166759 h 2524721"/>
              <a:gd name="connsiteX6" fmla="*/ 2985311 w 2985311"/>
              <a:gd name="connsiteY6" fmla="*/ 1252040 h 2524721"/>
              <a:gd name="connsiteX7" fmla="*/ 2985311 w 2985311"/>
              <a:gd name="connsiteY7" fmla="*/ 1585528 h 2524721"/>
              <a:gd name="connsiteX8" fmla="*/ 2981586 w 2985311"/>
              <a:gd name="connsiteY8" fmla="*/ 1653350 h 2524721"/>
              <a:gd name="connsiteX9" fmla="*/ 2504289 w 2985311"/>
              <a:gd name="connsiteY9" fmla="*/ 1999856 h 2524721"/>
              <a:gd name="connsiteX10" fmla="*/ 2486533 w 2985311"/>
              <a:gd name="connsiteY10" fmla="*/ 1999856 h 2524721"/>
              <a:gd name="connsiteX11" fmla="*/ 2041489 w 2985311"/>
              <a:gd name="connsiteY11" fmla="*/ 1999856 h 2524721"/>
              <a:gd name="connsiteX12" fmla="*/ 2041489 w 2985311"/>
              <a:gd name="connsiteY12" fmla="*/ 2000159 h 2524721"/>
              <a:gd name="connsiteX13" fmla="*/ 1243880 w 2985311"/>
              <a:gd name="connsiteY13" fmla="*/ 2000159 h 2524721"/>
              <a:gd name="connsiteX14" fmla="*/ 498129 w 2985311"/>
              <a:gd name="connsiteY14" fmla="*/ 2524721 h 2524721"/>
              <a:gd name="connsiteX15" fmla="*/ 497552 w 2985311"/>
              <a:gd name="connsiteY15" fmla="*/ 2000159 h 2524721"/>
              <a:gd name="connsiteX16" fmla="*/ 0 w 2985311"/>
              <a:gd name="connsiteY16" fmla="*/ 2000159 h 2524721"/>
              <a:gd name="connsiteX17" fmla="*/ 0 w 2985311"/>
              <a:gd name="connsiteY17" fmla="*/ 1666799 h 2524721"/>
              <a:gd name="connsiteX18" fmla="*/ 0 w 2985311"/>
              <a:gd name="connsiteY18" fmla="*/ 1166759 h 2524721"/>
              <a:gd name="connsiteX19" fmla="*/ 0 w 2985311"/>
              <a:gd name="connsiteY19" fmla="*/ 0 h 2524721"/>
              <a:gd name="connsiteX0" fmla="*/ 0 w 2985311"/>
              <a:gd name="connsiteY0" fmla="*/ 0 h 2524721"/>
              <a:gd name="connsiteX1" fmla="*/ 497552 w 2985311"/>
              <a:gd name="connsiteY1" fmla="*/ 0 h 2524721"/>
              <a:gd name="connsiteX2" fmla="*/ 1243880 w 2985311"/>
              <a:gd name="connsiteY2" fmla="*/ 0 h 2524721"/>
              <a:gd name="connsiteX3" fmla="*/ 2985311 w 2985311"/>
              <a:gd name="connsiteY3" fmla="*/ 0 h 2524721"/>
              <a:gd name="connsiteX4" fmla="*/ 2985311 w 2985311"/>
              <a:gd name="connsiteY4" fmla="*/ 585080 h 2524721"/>
              <a:gd name="connsiteX5" fmla="*/ 2985311 w 2985311"/>
              <a:gd name="connsiteY5" fmla="*/ 1166759 h 2524721"/>
              <a:gd name="connsiteX6" fmla="*/ 2985311 w 2985311"/>
              <a:gd name="connsiteY6" fmla="*/ 1252040 h 2524721"/>
              <a:gd name="connsiteX7" fmla="*/ 2985311 w 2985311"/>
              <a:gd name="connsiteY7" fmla="*/ 1585528 h 2524721"/>
              <a:gd name="connsiteX8" fmla="*/ 2983448 w 2985311"/>
              <a:gd name="connsiteY8" fmla="*/ 1690596 h 2524721"/>
              <a:gd name="connsiteX9" fmla="*/ 2504289 w 2985311"/>
              <a:gd name="connsiteY9" fmla="*/ 1999856 h 2524721"/>
              <a:gd name="connsiteX10" fmla="*/ 2486533 w 2985311"/>
              <a:gd name="connsiteY10" fmla="*/ 1999856 h 2524721"/>
              <a:gd name="connsiteX11" fmla="*/ 2041489 w 2985311"/>
              <a:gd name="connsiteY11" fmla="*/ 1999856 h 2524721"/>
              <a:gd name="connsiteX12" fmla="*/ 2041489 w 2985311"/>
              <a:gd name="connsiteY12" fmla="*/ 2000159 h 2524721"/>
              <a:gd name="connsiteX13" fmla="*/ 1243880 w 2985311"/>
              <a:gd name="connsiteY13" fmla="*/ 2000159 h 2524721"/>
              <a:gd name="connsiteX14" fmla="*/ 498129 w 2985311"/>
              <a:gd name="connsiteY14" fmla="*/ 2524721 h 2524721"/>
              <a:gd name="connsiteX15" fmla="*/ 497552 w 2985311"/>
              <a:gd name="connsiteY15" fmla="*/ 2000159 h 2524721"/>
              <a:gd name="connsiteX16" fmla="*/ 0 w 2985311"/>
              <a:gd name="connsiteY16" fmla="*/ 2000159 h 2524721"/>
              <a:gd name="connsiteX17" fmla="*/ 0 w 2985311"/>
              <a:gd name="connsiteY17" fmla="*/ 1666799 h 2524721"/>
              <a:gd name="connsiteX18" fmla="*/ 0 w 2985311"/>
              <a:gd name="connsiteY18" fmla="*/ 1166759 h 2524721"/>
              <a:gd name="connsiteX19" fmla="*/ 0 w 2985311"/>
              <a:gd name="connsiteY19" fmla="*/ 0 h 2524721"/>
              <a:gd name="connsiteX0" fmla="*/ 0 w 2985311"/>
              <a:gd name="connsiteY0" fmla="*/ 0 h 2524721"/>
              <a:gd name="connsiteX1" fmla="*/ 497552 w 2985311"/>
              <a:gd name="connsiteY1" fmla="*/ 0 h 2524721"/>
              <a:gd name="connsiteX2" fmla="*/ 1243880 w 2985311"/>
              <a:gd name="connsiteY2" fmla="*/ 0 h 2524721"/>
              <a:gd name="connsiteX3" fmla="*/ 2985311 w 2985311"/>
              <a:gd name="connsiteY3" fmla="*/ 0 h 2524721"/>
              <a:gd name="connsiteX4" fmla="*/ 2985311 w 2985311"/>
              <a:gd name="connsiteY4" fmla="*/ 585080 h 2524721"/>
              <a:gd name="connsiteX5" fmla="*/ 2985311 w 2985311"/>
              <a:gd name="connsiteY5" fmla="*/ 1166759 h 2524721"/>
              <a:gd name="connsiteX6" fmla="*/ 2985311 w 2985311"/>
              <a:gd name="connsiteY6" fmla="*/ 1252040 h 2524721"/>
              <a:gd name="connsiteX7" fmla="*/ 2985311 w 2985311"/>
              <a:gd name="connsiteY7" fmla="*/ 1585528 h 2524721"/>
              <a:gd name="connsiteX8" fmla="*/ 2983448 w 2985311"/>
              <a:gd name="connsiteY8" fmla="*/ 1690596 h 2524721"/>
              <a:gd name="connsiteX9" fmla="*/ 2504289 w 2985311"/>
              <a:gd name="connsiteY9" fmla="*/ 1999856 h 2524721"/>
              <a:gd name="connsiteX10" fmla="*/ 2486533 w 2985311"/>
              <a:gd name="connsiteY10" fmla="*/ 1999856 h 2524721"/>
              <a:gd name="connsiteX11" fmla="*/ 2041489 w 2985311"/>
              <a:gd name="connsiteY11" fmla="*/ 1999856 h 2524721"/>
              <a:gd name="connsiteX12" fmla="*/ 2041489 w 2985311"/>
              <a:gd name="connsiteY12" fmla="*/ 2000159 h 2524721"/>
              <a:gd name="connsiteX13" fmla="*/ 1243880 w 2985311"/>
              <a:gd name="connsiteY13" fmla="*/ 2000159 h 2524721"/>
              <a:gd name="connsiteX14" fmla="*/ 498129 w 2985311"/>
              <a:gd name="connsiteY14" fmla="*/ 2524721 h 2524721"/>
              <a:gd name="connsiteX15" fmla="*/ 497552 w 2985311"/>
              <a:gd name="connsiteY15" fmla="*/ 2000159 h 2524721"/>
              <a:gd name="connsiteX16" fmla="*/ 0 w 2985311"/>
              <a:gd name="connsiteY16" fmla="*/ 2000159 h 2524721"/>
              <a:gd name="connsiteX17" fmla="*/ 0 w 2985311"/>
              <a:gd name="connsiteY17" fmla="*/ 1666799 h 2524721"/>
              <a:gd name="connsiteX18" fmla="*/ 0 w 2985311"/>
              <a:gd name="connsiteY18" fmla="*/ 1166759 h 2524721"/>
              <a:gd name="connsiteX19" fmla="*/ 0 w 2985311"/>
              <a:gd name="connsiteY19" fmla="*/ 0 h 2524721"/>
              <a:gd name="connsiteX0" fmla="*/ 0 w 3014327"/>
              <a:gd name="connsiteY0" fmla="*/ 0 h 2524721"/>
              <a:gd name="connsiteX1" fmla="*/ 497552 w 3014327"/>
              <a:gd name="connsiteY1" fmla="*/ 0 h 2524721"/>
              <a:gd name="connsiteX2" fmla="*/ 1243880 w 3014327"/>
              <a:gd name="connsiteY2" fmla="*/ 0 h 2524721"/>
              <a:gd name="connsiteX3" fmla="*/ 2985311 w 3014327"/>
              <a:gd name="connsiteY3" fmla="*/ 0 h 2524721"/>
              <a:gd name="connsiteX4" fmla="*/ 2985311 w 3014327"/>
              <a:gd name="connsiteY4" fmla="*/ 585080 h 2524721"/>
              <a:gd name="connsiteX5" fmla="*/ 2985311 w 3014327"/>
              <a:gd name="connsiteY5" fmla="*/ 1166759 h 2524721"/>
              <a:gd name="connsiteX6" fmla="*/ 2985311 w 3014327"/>
              <a:gd name="connsiteY6" fmla="*/ 1252040 h 2524721"/>
              <a:gd name="connsiteX7" fmla="*/ 2985311 w 3014327"/>
              <a:gd name="connsiteY7" fmla="*/ 1585528 h 2524721"/>
              <a:gd name="connsiteX8" fmla="*/ 2983448 w 3014327"/>
              <a:gd name="connsiteY8" fmla="*/ 1690596 h 2524721"/>
              <a:gd name="connsiteX9" fmla="*/ 2575056 w 3014327"/>
              <a:gd name="connsiteY9" fmla="*/ 1996132 h 2524721"/>
              <a:gd name="connsiteX10" fmla="*/ 2486533 w 3014327"/>
              <a:gd name="connsiteY10" fmla="*/ 1999856 h 2524721"/>
              <a:gd name="connsiteX11" fmla="*/ 2041489 w 3014327"/>
              <a:gd name="connsiteY11" fmla="*/ 1999856 h 2524721"/>
              <a:gd name="connsiteX12" fmla="*/ 2041489 w 3014327"/>
              <a:gd name="connsiteY12" fmla="*/ 2000159 h 2524721"/>
              <a:gd name="connsiteX13" fmla="*/ 1243880 w 3014327"/>
              <a:gd name="connsiteY13" fmla="*/ 2000159 h 2524721"/>
              <a:gd name="connsiteX14" fmla="*/ 498129 w 3014327"/>
              <a:gd name="connsiteY14" fmla="*/ 2524721 h 2524721"/>
              <a:gd name="connsiteX15" fmla="*/ 497552 w 3014327"/>
              <a:gd name="connsiteY15" fmla="*/ 2000159 h 2524721"/>
              <a:gd name="connsiteX16" fmla="*/ 0 w 3014327"/>
              <a:gd name="connsiteY16" fmla="*/ 2000159 h 2524721"/>
              <a:gd name="connsiteX17" fmla="*/ 0 w 3014327"/>
              <a:gd name="connsiteY17" fmla="*/ 1666799 h 2524721"/>
              <a:gd name="connsiteX18" fmla="*/ 0 w 3014327"/>
              <a:gd name="connsiteY18" fmla="*/ 1166759 h 2524721"/>
              <a:gd name="connsiteX19" fmla="*/ 0 w 3014327"/>
              <a:gd name="connsiteY19" fmla="*/ 0 h 2524721"/>
              <a:gd name="connsiteX0" fmla="*/ 0 w 3014327"/>
              <a:gd name="connsiteY0" fmla="*/ 0 h 2524721"/>
              <a:gd name="connsiteX1" fmla="*/ 497552 w 3014327"/>
              <a:gd name="connsiteY1" fmla="*/ 0 h 2524721"/>
              <a:gd name="connsiteX2" fmla="*/ 1243880 w 3014327"/>
              <a:gd name="connsiteY2" fmla="*/ 0 h 2524721"/>
              <a:gd name="connsiteX3" fmla="*/ 2985311 w 3014327"/>
              <a:gd name="connsiteY3" fmla="*/ 0 h 2524721"/>
              <a:gd name="connsiteX4" fmla="*/ 2985311 w 3014327"/>
              <a:gd name="connsiteY4" fmla="*/ 585080 h 2524721"/>
              <a:gd name="connsiteX5" fmla="*/ 2985311 w 3014327"/>
              <a:gd name="connsiteY5" fmla="*/ 1166759 h 2524721"/>
              <a:gd name="connsiteX6" fmla="*/ 2985311 w 3014327"/>
              <a:gd name="connsiteY6" fmla="*/ 1252040 h 2524721"/>
              <a:gd name="connsiteX7" fmla="*/ 2985311 w 3014327"/>
              <a:gd name="connsiteY7" fmla="*/ 1585528 h 2524721"/>
              <a:gd name="connsiteX8" fmla="*/ 2983448 w 3014327"/>
              <a:gd name="connsiteY8" fmla="*/ 1690596 h 2524721"/>
              <a:gd name="connsiteX9" fmla="*/ 2575056 w 3014327"/>
              <a:gd name="connsiteY9" fmla="*/ 1996132 h 2524721"/>
              <a:gd name="connsiteX10" fmla="*/ 2486533 w 3014327"/>
              <a:gd name="connsiteY10" fmla="*/ 1999856 h 2524721"/>
              <a:gd name="connsiteX11" fmla="*/ 2041489 w 3014327"/>
              <a:gd name="connsiteY11" fmla="*/ 1999856 h 2524721"/>
              <a:gd name="connsiteX12" fmla="*/ 2041489 w 3014327"/>
              <a:gd name="connsiteY12" fmla="*/ 2000159 h 2524721"/>
              <a:gd name="connsiteX13" fmla="*/ 1243880 w 3014327"/>
              <a:gd name="connsiteY13" fmla="*/ 2000159 h 2524721"/>
              <a:gd name="connsiteX14" fmla="*/ 498129 w 3014327"/>
              <a:gd name="connsiteY14" fmla="*/ 2524721 h 2524721"/>
              <a:gd name="connsiteX15" fmla="*/ 497552 w 3014327"/>
              <a:gd name="connsiteY15" fmla="*/ 2000159 h 2524721"/>
              <a:gd name="connsiteX16" fmla="*/ 0 w 3014327"/>
              <a:gd name="connsiteY16" fmla="*/ 2000159 h 2524721"/>
              <a:gd name="connsiteX17" fmla="*/ 0 w 3014327"/>
              <a:gd name="connsiteY17" fmla="*/ 1666799 h 2524721"/>
              <a:gd name="connsiteX18" fmla="*/ 0 w 3014327"/>
              <a:gd name="connsiteY18" fmla="*/ 1166759 h 2524721"/>
              <a:gd name="connsiteX19" fmla="*/ 0 w 3014327"/>
              <a:gd name="connsiteY19" fmla="*/ 0 h 2524721"/>
              <a:gd name="connsiteX0" fmla="*/ 0 w 2986306"/>
              <a:gd name="connsiteY0" fmla="*/ 0 h 2524721"/>
              <a:gd name="connsiteX1" fmla="*/ 497552 w 2986306"/>
              <a:gd name="connsiteY1" fmla="*/ 0 h 2524721"/>
              <a:gd name="connsiteX2" fmla="*/ 1243880 w 2986306"/>
              <a:gd name="connsiteY2" fmla="*/ 0 h 2524721"/>
              <a:gd name="connsiteX3" fmla="*/ 2985311 w 2986306"/>
              <a:gd name="connsiteY3" fmla="*/ 0 h 2524721"/>
              <a:gd name="connsiteX4" fmla="*/ 2985311 w 2986306"/>
              <a:gd name="connsiteY4" fmla="*/ 585080 h 2524721"/>
              <a:gd name="connsiteX5" fmla="*/ 2985311 w 2986306"/>
              <a:gd name="connsiteY5" fmla="*/ 1166759 h 2524721"/>
              <a:gd name="connsiteX6" fmla="*/ 2985311 w 2986306"/>
              <a:gd name="connsiteY6" fmla="*/ 1252040 h 2524721"/>
              <a:gd name="connsiteX7" fmla="*/ 2985311 w 2986306"/>
              <a:gd name="connsiteY7" fmla="*/ 1585528 h 2524721"/>
              <a:gd name="connsiteX8" fmla="*/ 2983448 w 2986306"/>
              <a:gd name="connsiteY8" fmla="*/ 1690596 h 2524721"/>
              <a:gd name="connsiteX9" fmla="*/ 2575056 w 2986306"/>
              <a:gd name="connsiteY9" fmla="*/ 1996132 h 2524721"/>
              <a:gd name="connsiteX10" fmla="*/ 2486533 w 2986306"/>
              <a:gd name="connsiteY10" fmla="*/ 1999856 h 2524721"/>
              <a:gd name="connsiteX11" fmla="*/ 2041489 w 2986306"/>
              <a:gd name="connsiteY11" fmla="*/ 1999856 h 2524721"/>
              <a:gd name="connsiteX12" fmla="*/ 2041489 w 2986306"/>
              <a:gd name="connsiteY12" fmla="*/ 2000159 h 2524721"/>
              <a:gd name="connsiteX13" fmla="*/ 1243880 w 2986306"/>
              <a:gd name="connsiteY13" fmla="*/ 2000159 h 2524721"/>
              <a:gd name="connsiteX14" fmla="*/ 498129 w 2986306"/>
              <a:gd name="connsiteY14" fmla="*/ 2524721 h 2524721"/>
              <a:gd name="connsiteX15" fmla="*/ 497552 w 2986306"/>
              <a:gd name="connsiteY15" fmla="*/ 2000159 h 2524721"/>
              <a:gd name="connsiteX16" fmla="*/ 0 w 2986306"/>
              <a:gd name="connsiteY16" fmla="*/ 2000159 h 2524721"/>
              <a:gd name="connsiteX17" fmla="*/ 0 w 2986306"/>
              <a:gd name="connsiteY17" fmla="*/ 1666799 h 2524721"/>
              <a:gd name="connsiteX18" fmla="*/ 0 w 2986306"/>
              <a:gd name="connsiteY18" fmla="*/ 1166759 h 2524721"/>
              <a:gd name="connsiteX19" fmla="*/ 0 w 2986306"/>
              <a:gd name="connsiteY19" fmla="*/ 0 h 2524721"/>
              <a:gd name="connsiteX0" fmla="*/ 0 w 2985586"/>
              <a:gd name="connsiteY0" fmla="*/ 0 h 2524721"/>
              <a:gd name="connsiteX1" fmla="*/ 497552 w 2985586"/>
              <a:gd name="connsiteY1" fmla="*/ 0 h 2524721"/>
              <a:gd name="connsiteX2" fmla="*/ 1243880 w 2985586"/>
              <a:gd name="connsiteY2" fmla="*/ 0 h 2524721"/>
              <a:gd name="connsiteX3" fmla="*/ 2985311 w 2985586"/>
              <a:gd name="connsiteY3" fmla="*/ 0 h 2524721"/>
              <a:gd name="connsiteX4" fmla="*/ 2985311 w 2985586"/>
              <a:gd name="connsiteY4" fmla="*/ 585080 h 2524721"/>
              <a:gd name="connsiteX5" fmla="*/ 2985311 w 2985586"/>
              <a:gd name="connsiteY5" fmla="*/ 1166759 h 2524721"/>
              <a:gd name="connsiteX6" fmla="*/ 2985311 w 2985586"/>
              <a:gd name="connsiteY6" fmla="*/ 1252040 h 2524721"/>
              <a:gd name="connsiteX7" fmla="*/ 2985311 w 2985586"/>
              <a:gd name="connsiteY7" fmla="*/ 1585528 h 2524721"/>
              <a:gd name="connsiteX8" fmla="*/ 2983448 w 2985586"/>
              <a:gd name="connsiteY8" fmla="*/ 1690596 h 2524721"/>
              <a:gd name="connsiteX9" fmla="*/ 2575056 w 2985586"/>
              <a:gd name="connsiteY9" fmla="*/ 1996132 h 2524721"/>
              <a:gd name="connsiteX10" fmla="*/ 2486533 w 2985586"/>
              <a:gd name="connsiteY10" fmla="*/ 1999856 h 2524721"/>
              <a:gd name="connsiteX11" fmla="*/ 2041489 w 2985586"/>
              <a:gd name="connsiteY11" fmla="*/ 1999856 h 2524721"/>
              <a:gd name="connsiteX12" fmla="*/ 2041489 w 2985586"/>
              <a:gd name="connsiteY12" fmla="*/ 2000159 h 2524721"/>
              <a:gd name="connsiteX13" fmla="*/ 1243880 w 2985586"/>
              <a:gd name="connsiteY13" fmla="*/ 2000159 h 2524721"/>
              <a:gd name="connsiteX14" fmla="*/ 498129 w 2985586"/>
              <a:gd name="connsiteY14" fmla="*/ 2524721 h 2524721"/>
              <a:gd name="connsiteX15" fmla="*/ 497552 w 2985586"/>
              <a:gd name="connsiteY15" fmla="*/ 2000159 h 2524721"/>
              <a:gd name="connsiteX16" fmla="*/ 0 w 2985586"/>
              <a:gd name="connsiteY16" fmla="*/ 2000159 h 2524721"/>
              <a:gd name="connsiteX17" fmla="*/ 0 w 2985586"/>
              <a:gd name="connsiteY17" fmla="*/ 1666799 h 2524721"/>
              <a:gd name="connsiteX18" fmla="*/ 0 w 2985586"/>
              <a:gd name="connsiteY18" fmla="*/ 1166759 h 2524721"/>
              <a:gd name="connsiteX19" fmla="*/ 0 w 2985586"/>
              <a:gd name="connsiteY19" fmla="*/ 0 h 2524721"/>
              <a:gd name="connsiteX0" fmla="*/ 0 w 3013914"/>
              <a:gd name="connsiteY0" fmla="*/ 0 h 2524721"/>
              <a:gd name="connsiteX1" fmla="*/ 497552 w 3013914"/>
              <a:gd name="connsiteY1" fmla="*/ 0 h 2524721"/>
              <a:gd name="connsiteX2" fmla="*/ 1243880 w 3013914"/>
              <a:gd name="connsiteY2" fmla="*/ 0 h 2524721"/>
              <a:gd name="connsiteX3" fmla="*/ 2985311 w 3013914"/>
              <a:gd name="connsiteY3" fmla="*/ 0 h 2524721"/>
              <a:gd name="connsiteX4" fmla="*/ 2985311 w 3013914"/>
              <a:gd name="connsiteY4" fmla="*/ 585080 h 2524721"/>
              <a:gd name="connsiteX5" fmla="*/ 2985311 w 3013914"/>
              <a:gd name="connsiteY5" fmla="*/ 1166759 h 2524721"/>
              <a:gd name="connsiteX6" fmla="*/ 2985311 w 3013914"/>
              <a:gd name="connsiteY6" fmla="*/ 1252040 h 2524721"/>
              <a:gd name="connsiteX7" fmla="*/ 2985311 w 3013914"/>
              <a:gd name="connsiteY7" fmla="*/ 1585528 h 2524721"/>
              <a:gd name="connsiteX8" fmla="*/ 2983448 w 3013914"/>
              <a:gd name="connsiteY8" fmla="*/ 1690596 h 2524721"/>
              <a:gd name="connsiteX9" fmla="*/ 2580643 w 3013914"/>
              <a:gd name="connsiteY9" fmla="*/ 1999857 h 2524721"/>
              <a:gd name="connsiteX10" fmla="*/ 2486533 w 3013914"/>
              <a:gd name="connsiteY10" fmla="*/ 1999856 h 2524721"/>
              <a:gd name="connsiteX11" fmla="*/ 2041489 w 3013914"/>
              <a:gd name="connsiteY11" fmla="*/ 1999856 h 2524721"/>
              <a:gd name="connsiteX12" fmla="*/ 2041489 w 3013914"/>
              <a:gd name="connsiteY12" fmla="*/ 2000159 h 2524721"/>
              <a:gd name="connsiteX13" fmla="*/ 1243880 w 3013914"/>
              <a:gd name="connsiteY13" fmla="*/ 2000159 h 2524721"/>
              <a:gd name="connsiteX14" fmla="*/ 498129 w 3013914"/>
              <a:gd name="connsiteY14" fmla="*/ 2524721 h 2524721"/>
              <a:gd name="connsiteX15" fmla="*/ 497552 w 3013914"/>
              <a:gd name="connsiteY15" fmla="*/ 2000159 h 2524721"/>
              <a:gd name="connsiteX16" fmla="*/ 0 w 3013914"/>
              <a:gd name="connsiteY16" fmla="*/ 2000159 h 2524721"/>
              <a:gd name="connsiteX17" fmla="*/ 0 w 3013914"/>
              <a:gd name="connsiteY17" fmla="*/ 1666799 h 2524721"/>
              <a:gd name="connsiteX18" fmla="*/ 0 w 3013914"/>
              <a:gd name="connsiteY18" fmla="*/ 1166759 h 2524721"/>
              <a:gd name="connsiteX19" fmla="*/ 0 w 3013914"/>
              <a:gd name="connsiteY19" fmla="*/ 0 h 2524721"/>
              <a:gd name="connsiteX0" fmla="*/ 0 w 3013914"/>
              <a:gd name="connsiteY0" fmla="*/ 0 h 2524721"/>
              <a:gd name="connsiteX1" fmla="*/ 497552 w 3013914"/>
              <a:gd name="connsiteY1" fmla="*/ 0 h 2524721"/>
              <a:gd name="connsiteX2" fmla="*/ 1243880 w 3013914"/>
              <a:gd name="connsiteY2" fmla="*/ 0 h 2524721"/>
              <a:gd name="connsiteX3" fmla="*/ 2985311 w 3013914"/>
              <a:gd name="connsiteY3" fmla="*/ 0 h 2524721"/>
              <a:gd name="connsiteX4" fmla="*/ 2985311 w 3013914"/>
              <a:gd name="connsiteY4" fmla="*/ 585080 h 2524721"/>
              <a:gd name="connsiteX5" fmla="*/ 2985311 w 3013914"/>
              <a:gd name="connsiteY5" fmla="*/ 1166759 h 2524721"/>
              <a:gd name="connsiteX6" fmla="*/ 2985311 w 3013914"/>
              <a:gd name="connsiteY6" fmla="*/ 1252040 h 2524721"/>
              <a:gd name="connsiteX7" fmla="*/ 2985311 w 3013914"/>
              <a:gd name="connsiteY7" fmla="*/ 1585528 h 2524721"/>
              <a:gd name="connsiteX8" fmla="*/ 2983448 w 3013914"/>
              <a:gd name="connsiteY8" fmla="*/ 1690596 h 2524721"/>
              <a:gd name="connsiteX9" fmla="*/ 2580643 w 3013914"/>
              <a:gd name="connsiteY9" fmla="*/ 1999857 h 2524721"/>
              <a:gd name="connsiteX10" fmla="*/ 2486533 w 3013914"/>
              <a:gd name="connsiteY10" fmla="*/ 1999856 h 2524721"/>
              <a:gd name="connsiteX11" fmla="*/ 2041489 w 3013914"/>
              <a:gd name="connsiteY11" fmla="*/ 1999856 h 2524721"/>
              <a:gd name="connsiteX12" fmla="*/ 2041489 w 3013914"/>
              <a:gd name="connsiteY12" fmla="*/ 2000159 h 2524721"/>
              <a:gd name="connsiteX13" fmla="*/ 1243880 w 3013914"/>
              <a:gd name="connsiteY13" fmla="*/ 2000159 h 2524721"/>
              <a:gd name="connsiteX14" fmla="*/ 498129 w 3013914"/>
              <a:gd name="connsiteY14" fmla="*/ 2524721 h 2524721"/>
              <a:gd name="connsiteX15" fmla="*/ 497552 w 3013914"/>
              <a:gd name="connsiteY15" fmla="*/ 2000159 h 2524721"/>
              <a:gd name="connsiteX16" fmla="*/ 0 w 3013914"/>
              <a:gd name="connsiteY16" fmla="*/ 2000159 h 2524721"/>
              <a:gd name="connsiteX17" fmla="*/ 0 w 3013914"/>
              <a:gd name="connsiteY17" fmla="*/ 1666799 h 2524721"/>
              <a:gd name="connsiteX18" fmla="*/ 0 w 3013914"/>
              <a:gd name="connsiteY18" fmla="*/ 1166759 h 2524721"/>
              <a:gd name="connsiteX19" fmla="*/ 0 w 3013914"/>
              <a:gd name="connsiteY19" fmla="*/ 0 h 2524721"/>
              <a:gd name="connsiteX0" fmla="*/ 0 w 2985338"/>
              <a:gd name="connsiteY0" fmla="*/ 0 h 2524721"/>
              <a:gd name="connsiteX1" fmla="*/ 497552 w 2985338"/>
              <a:gd name="connsiteY1" fmla="*/ 0 h 2524721"/>
              <a:gd name="connsiteX2" fmla="*/ 1243880 w 2985338"/>
              <a:gd name="connsiteY2" fmla="*/ 0 h 2524721"/>
              <a:gd name="connsiteX3" fmla="*/ 2985311 w 2985338"/>
              <a:gd name="connsiteY3" fmla="*/ 0 h 2524721"/>
              <a:gd name="connsiteX4" fmla="*/ 2985311 w 2985338"/>
              <a:gd name="connsiteY4" fmla="*/ 585080 h 2524721"/>
              <a:gd name="connsiteX5" fmla="*/ 2985311 w 2985338"/>
              <a:gd name="connsiteY5" fmla="*/ 1166759 h 2524721"/>
              <a:gd name="connsiteX6" fmla="*/ 2985311 w 2985338"/>
              <a:gd name="connsiteY6" fmla="*/ 1252040 h 2524721"/>
              <a:gd name="connsiteX7" fmla="*/ 2985311 w 2985338"/>
              <a:gd name="connsiteY7" fmla="*/ 1585528 h 2524721"/>
              <a:gd name="connsiteX8" fmla="*/ 2983448 w 2985338"/>
              <a:gd name="connsiteY8" fmla="*/ 1690596 h 2524721"/>
              <a:gd name="connsiteX9" fmla="*/ 2580643 w 2985338"/>
              <a:gd name="connsiteY9" fmla="*/ 1999857 h 2524721"/>
              <a:gd name="connsiteX10" fmla="*/ 2486533 w 2985338"/>
              <a:gd name="connsiteY10" fmla="*/ 1999856 h 2524721"/>
              <a:gd name="connsiteX11" fmla="*/ 2041489 w 2985338"/>
              <a:gd name="connsiteY11" fmla="*/ 1999856 h 2524721"/>
              <a:gd name="connsiteX12" fmla="*/ 2041489 w 2985338"/>
              <a:gd name="connsiteY12" fmla="*/ 2000159 h 2524721"/>
              <a:gd name="connsiteX13" fmla="*/ 1243880 w 2985338"/>
              <a:gd name="connsiteY13" fmla="*/ 2000159 h 2524721"/>
              <a:gd name="connsiteX14" fmla="*/ 498129 w 2985338"/>
              <a:gd name="connsiteY14" fmla="*/ 2524721 h 2524721"/>
              <a:gd name="connsiteX15" fmla="*/ 497552 w 2985338"/>
              <a:gd name="connsiteY15" fmla="*/ 2000159 h 2524721"/>
              <a:gd name="connsiteX16" fmla="*/ 0 w 2985338"/>
              <a:gd name="connsiteY16" fmla="*/ 2000159 h 2524721"/>
              <a:gd name="connsiteX17" fmla="*/ 0 w 2985338"/>
              <a:gd name="connsiteY17" fmla="*/ 1666799 h 2524721"/>
              <a:gd name="connsiteX18" fmla="*/ 0 w 2985338"/>
              <a:gd name="connsiteY18" fmla="*/ 1166759 h 2524721"/>
              <a:gd name="connsiteX19" fmla="*/ 0 w 2985338"/>
              <a:gd name="connsiteY19" fmla="*/ 0 h 2524721"/>
              <a:gd name="connsiteX0" fmla="*/ 0 w 2985338"/>
              <a:gd name="connsiteY0" fmla="*/ 0 h 2524721"/>
              <a:gd name="connsiteX1" fmla="*/ 497552 w 2985338"/>
              <a:gd name="connsiteY1" fmla="*/ 0 h 2524721"/>
              <a:gd name="connsiteX2" fmla="*/ 1243880 w 2985338"/>
              <a:gd name="connsiteY2" fmla="*/ 0 h 2524721"/>
              <a:gd name="connsiteX3" fmla="*/ 2985311 w 2985338"/>
              <a:gd name="connsiteY3" fmla="*/ 0 h 2524721"/>
              <a:gd name="connsiteX4" fmla="*/ 2985311 w 2985338"/>
              <a:gd name="connsiteY4" fmla="*/ 585080 h 2524721"/>
              <a:gd name="connsiteX5" fmla="*/ 2985311 w 2985338"/>
              <a:gd name="connsiteY5" fmla="*/ 1166759 h 2524721"/>
              <a:gd name="connsiteX6" fmla="*/ 2985311 w 2985338"/>
              <a:gd name="connsiteY6" fmla="*/ 1252040 h 2524721"/>
              <a:gd name="connsiteX7" fmla="*/ 2985311 w 2985338"/>
              <a:gd name="connsiteY7" fmla="*/ 1585528 h 2524721"/>
              <a:gd name="connsiteX8" fmla="*/ 2983448 w 2985338"/>
              <a:gd name="connsiteY8" fmla="*/ 1690596 h 2524721"/>
              <a:gd name="connsiteX9" fmla="*/ 2580643 w 2985338"/>
              <a:gd name="connsiteY9" fmla="*/ 1999857 h 2524721"/>
              <a:gd name="connsiteX10" fmla="*/ 2486533 w 2985338"/>
              <a:gd name="connsiteY10" fmla="*/ 1999856 h 2524721"/>
              <a:gd name="connsiteX11" fmla="*/ 2041489 w 2985338"/>
              <a:gd name="connsiteY11" fmla="*/ 1999856 h 2524721"/>
              <a:gd name="connsiteX12" fmla="*/ 2041489 w 2985338"/>
              <a:gd name="connsiteY12" fmla="*/ 2000159 h 2524721"/>
              <a:gd name="connsiteX13" fmla="*/ 1243880 w 2985338"/>
              <a:gd name="connsiteY13" fmla="*/ 2000159 h 2524721"/>
              <a:gd name="connsiteX14" fmla="*/ 498129 w 2985338"/>
              <a:gd name="connsiteY14" fmla="*/ 2524721 h 2524721"/>
              <a:gd name="connsiteX15" fmla="*/ 497552 w 2985338"/>
              <a:gd name="connsiteY15" fmla="*/ 2000159 h 2524721"/>
              <a:gd name="connsiteX16" fmla="*/ 0 w 2985338"/>
              <a:gd name="connsiteY16" fmla="*/ 2000159 h 2524721"/>
              <a:gd name="connsiteX17" fmla="*/ 0 w 2985338"/>
              <a:gd name="connsiteY17" fmla="*/ 1666799 h 2524721"/>
              <a:gd name="connsiteX18" fmla="*/ 0 w 2985338"/>
              <a:gd name="connsiteY18" fmla="*/ 1166759 h 2524721"/>
              <a:gd name="connsiteX19" fmla="*/ 0 w 2985338"/>
              <a:gd name="connsiteY19" fmla="*/ 0 h 2524721"/>
              <a:gd name="connsiteX0" fmla="*/ 0 w 2987496"/>
              <a:gd name="connsiteY0" fmla="*/ 0 h 2524721"/>
              <a:gd name="connsiteX1" fmla="*/ 497552 w 2987496"/>
              <a:gd name="connsiteY1" fmla="*/ 0 h 2524721"/>
              <a:gd name="connsiteX2" fmla="*/ 1243880 w 2987496"/>
              <a:gd name="connsiteY2" fmla="*/ 0 h 2524721"/>
              <a:gd name="connsiteX3" fmla="*/ 2985311 w 2987496"/>
              <a:gd name="connsiteY3" fmla="*/ 0 h 2524721"/>
              <a:gd name="connsiteX4" fmla="*/ 2985311 w 2987496"/>
              <a:gd name="connsiteY4" fmla="*/ 585080 h 2524721"/>
              <a:gd name="connsiteX5" fmla="*/ 2985311 w 2987496"/>
              <a:gd name="connsiteY5" fmla="*/ 1166759 h 2524721"/>
              <a:gd name="connsiteX6" fmla="*/ 2985311 w 2987496"/>
              <a:gd name="connsiteY6" fmla="*/ 1252040 h 2524721"/>
              <a:gd name="connsiteX7" fmla="*/ 2985311 w 2987496"/>
              <a:gd name="connsiteY7" fmla="*/ 1585528 h 2524721"/>
              <a:gd name="connsiteX8" fmla="*/ 2983448 w 2987496"/>
              <a:gd name="connsiteY8" fmla="*/ 1690596 h 2524721"/>
              <a:gd name="connsiteX9" fmla="*/ 2580643 w 2987496"/>
              <a:gd name="connsiteY9" fmla="*/ 1999857 h 2524721"/>
              <a:gd name="connsiteX10" fmla="*/ 2486533 w 2987496"/>
              <a:gd name="connsiteY10" fmla="*/ 1999856 h 2524721"/>
              <a:gd name="connsiteX11" fmla="*/ 2041489 w 2987496"/>
              <a:gd name="connsiteY11" fmla="*/ 1999856 h 2524721"/>
              <a:gd name="connsiteX12" fmla="*/ 2041489 w 2987496"/>
              <a:gd name="connsiteY12" fmla="*/ 2000159 h 2524721"/>
              <a:gd name="connsiteX13" fmla="*/ 1243880 w 2987496"/>
              <a:gd name="connsiteY13" fmla="*/ 2000159 h 2524721"/>
              <a:gd name="connsiteX14" fmla="*/ 498129 w 2987496"/>
              <a:gd name="connsiteY14" fmla="*/ 2524721 h 2524721"/>
              <a:gd name="connsiteX15" fmla="*/ 497552 w 2987496"/>
              <a:gd name="connsiteY15" fmla="*/ 2000159 h 2524721"/>
              <a:gd name="connsiteX16" fmla="*/ 0 w 2987496"/>
              <a:gd name="connsiteY16" fmla="*/ 2000159 h 2524721"/>
              <a:gd name="connsiteX17" fmla="*/ 0 w 2987496"/>
              <a:gd name="connsiteY17" fmla="*/ 1666799 h 2524721"/>
              <a:gd name="connsiteX18" fmla="*/ 0 w 2987496"/>
              <a:gd name="connsiteY18" fmla="*/ 1166759 h 2524721"/>
              <a:gd name="connsiteX19" fmla="*/ 0 w 2987496"/>
              <a:gd name="connsiteY19" fmla="*/ 0 h 2524721"/>
              <a:gd name="connsiteX0" fmla="*/ 0 w 2987496"/>
              <a:gd name="connsiteY0" fmla="*/ 0 h 2524721"/>
              <a:gd name="connsiteX1" fmla="*/ 497552 w 2987496"/>
              <a:gd name="connsiteY1" fmla="*/ 0 h 2524721"/>
              <a:gd name="connsiteX2" fmla="*/ 1243880 w 2987496"/>
              <a:gd name="connsiteY2" fmla="*/ 0 h 2524721"/>
              <a:gd name="connsiteX3" fmla="*/ 2985311 w 2987496"/>
              <a:gd name="connsiteY3" fmla="*/ 0 h 2524721"/>
              <a:gd name="connsiteX4" fmla="*/ 2985311 w 2987496"/>
              <a:gd name="connsiteY4" fmla="*/ 585080 h 2524721"/>
              <a:gd name="connsiteX5" fmla="*/ 2985311 w 2987496"/>
              <a:gd name="connsiteY5" fmla="*/ 1166759 h 2524721"/>
              <a:gd name="connsiteX6" fmla="*/ 2985311 w 2987496"/>
              <a:gd name="connsiteY6" fmla="*/ 1252040 h 2524721"/>
              <a:gd name="connsiteX7" fmla="*/ 2985311 w 2987496"/>
              <a:gd name="connsiteY7" fmla="*/ 1585528 h 2524721"/>
              <a:gd name="connsiteX8" fmla="*/ 2983448 w 2987496"/>
              <a:gd name="connsiteY8" fmla="*/ 1690596 h 2524721"/>
              <a:gd name="connsiteX9" fmla="*/ 2580643 w 2987496"/>
              <a:gd name="connsiteY9" fmla="*/ 1999857 h 2524721"/>
              <a:gd name="connsiteX10" fmla="*/ 2486533 w 2987496"/>
              <a:gd name="connsiteY10" fmla="*/ 1999856 h 2524721"/>
              <a:gd name="connsiteX11" fmla="*/ 2041489 w 2987496"/>
              <a:gd name="connsiteY11" fmla="*/ 1999856 h 2524721"/>
              <a:gd name="connsiteX12" fmla="*/ 2041489 w 2987496"/>
              <a:gd name="connsiteY12" fmla="*/ 2000159 h 2524721"/>
              <a:gd name="connsiteX13" fmla="*/ 1243880 w 2987496"/>
              <a:gd name="connsiteY13" fmla="*/ 2000159 h 2524721"/>
              <a:gd name="connsiteX14" fmla="*/ 498129 w 2987496"/>
              <a:gd name="connsiteY14" fmla="*/ 2524721 h 2524721"/>
              <a:gd name="connsiteX15" fmla="*/ 497552 w 2987496"/>
              <a:gd name="connsiteY15" fmla="*/ 2000159 h 2524721"/>
              <a:gd name="connsiteX16" fmla="*/ 0 w 2987496"/>
              <a:gd name="connsiteY16" fmla="*/ 2000159 h 2524721"/>
              <a:gd name="connsiteX17" fmla="*/ 0 w 2987496"/>
              <a:gd name="connsiteY17" fmla="*/ 1666799 h 2524721"/>
              <a:gd name="connsiteX18" fmla="*/ 0 w 2987496"/>
              <a:gd name="connsiteY18" fmla="*/ 1166759 h 2524721"/>
              <a:gd name="connsiteX19" fmla="*/ 0 w 2987496"/>
              <a:gd name="connsiteY19" fmla="*/ 0 h 2524721"/>
              <a:gd name="connsiteX0" fmla="*/ 0 w 2985311"/>
              <a:gd name="connsiteY0" fmla="*/ 0 h 2524721"/>
              <a:gd name="connsiteX1" fmla="*/ 497552 w 2985311"/>
              <a:gd name="connsiteY1" fmla="*/ 0 h 2524721"/>
              <a:gd name="connsiteX2" fmla="*/ 1243880 w 2985311"/>
              <a:gd name="connsiteY2" fmla="*/ 0 h 2524721"/>
              <a:gd name="connsiteX3" fmla="*/ 2985311 w 2985311"/>
              <a:gd name="connsiteY3" fmla="*/ 0 h 2524721"/>
              <a:gd name="connsiteX4" fmla="*/ 2985311 w 2985311"/>
              <a:gd name="connsiteY4" fmla="*/ 585080 h 2524721"/>
              <a:gd name="connsiteX5" fmla="*/ 2985311 w 2985311"/>
              <a:gd name="connsiteY5" fmla="*/ 1166759 h 2524721"/>
              <a:gd name="connsiteX6" fmla="*/ 2985311 w 2985311"/>
              <a:gd name="connsiteY6" fmla="*/ 1252040 h 2524721"/>
              <a:gd name="connsiteX7" fmla="*/ 2983448 w 2985311"/>
              <a:gd name="connsiteY7" fmla="*/ 1690596 h 2524721"/>
              <a:gd name="connsiteX8" fmla="*/ 2580643 w 2985311"/>
              <a:gd name="connsiteY8" fmla="*/ 1999857 h 2524721"/>
              <a:gd name="connsiteX9" fmla="*/ 2486533 w 2985311"/>
              <a:gd name="connsiteY9" fmla="*/ 1999856 h 2524721"/>
              <a:gd name="connsiteX10" fmla="*/ 2041489 w 2985311"/>
              <a:gd name="connsiteY10" fmla="*/ 1999856 h 2524721"/>
              <a:gd name="connsiteX11" fmla="*/ 2041489 w 2985311"/>
              <a:gd name="connsiteY11" fmla="*/ 2000159 h 2524721"/>
              <a:gd name="connsiteX12" fmla="*/ 1243880 w 2985311"/>
              <a:gd name="connsiteY12" fmla="*/ 2000159 h 2524721"/>
              <a:gd name="connsiteX13" fmla="*/ 498129 w 2985311"/>
              <a:gd name="connsiteY13" fmla="*/ 2524721 h 2524721"/>
              <a:gd name="connsiteX14" fmla="*/ 497552 w 2985311"/>
              <a:gd name="connsiteY14" fmla="*/ 2000159 h 2524721"/>
              <a:gd name="connsiteX15" fmla="*/ 0 w 2985311"/>
              <a:gd name="connsiteY15" fmla="*/ 2000159 h 2524721"/>
              <a:gd name="connsiteX16" fmla="*/ 0 w 2985311"/>
              <a:gd name="connsiteY16" fmla="*/ 1666799 h 2524721"/>
              <a:gd name="connsiteX17" fmla="*/ 0 w 2985311"/>
              <a:gd name="connsiteY17" fmla="*/ 1166759 h 2524721"/>
              <a:gd name="connsiteX18" fmla="*/ 0 w 2985311"/>
              <a:gd name="connsiteY18" fmla="*/ 0 h 252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85311" h="2524721">
                <a:moveTo>
                  <a:pt x="0" y="0"/>
                </a:moveTo>
                <a:lnTo>
                  <a:pt x="497552" y="0"/>
                </a:lnTo>
                <a:lnTo>
                  <a:pt x="1243880" y="0"/>
                </a:lnTo>
                <a:lnTo>
                  <a:pt x="2985311" y="0"/>
                </a:lnTo>
                <a:lnTo>
                  <a:pt x="2985311" y="585080"/>
                </a:lnTo>
                <a:lnTo>
                  <a:pt x="2985311" y="1166759"/>
                </a:lnTo>
                <a:lnTo>
                  <a:pt x="2985311" y="1252040"/>
                </a:lnTo>
                <a:lnTo>
                  <a:pt x="2983448" y="1690596"/>
                </a:lnTo>
                <a:cubicBezTo>
                  <a:pt x="2975596" y="1875113"/>
                  <a:pt x="2920461" y="2000458"/>
                  <a:pt x="2580643" y="1999857"/>
                </a:cubicBezTo>
                <a:lnTo>
                  <a:pt x="2486533" y="1999856"/>
                </a:lnTo>
                <a:lnTo>
                  <a:pt x="2041489" y="1999856"/>
                </a:lnTo>
                <a:lnTo>
                  <a:pt x="2041489" y="2000159"/>
                </a:lnTo>
                <a:lnTo>
                  <a:pt x="1243880" y="2000159"/>
                </a:lnTo>
                <a:lnTo>
                  <a:pt x="498129" y="2524721"/>
                </a:lnTo>
                <a:cubicBezTo>
                  <a:pt x="497937" y="2349867"/>
                  <a:pt x="497744" y="2175013"/>
                  <a:pt x="497552" y="2000159"/>
                </a:cubicBezTo>
                <a:lnTo>
                  <a:pt x="0" y="2000159"/>
                </a:lnTo>
                <a:lnTo>
                  <a:pt x="0" y="1666799"/>
                </a:lnTo>
                <a:lnTo>
                  <a:pt x="0" y="1166759"/>
                </a:lnTo>
                <a:lnTo>
                  <a:pt x="0" y="0"/>
                </a:lnTo>
                <a:close/>
              </a:path>
            </a:pathLst>
          </a:custGeom>
          <a:solidFill>
            <a:srgbClr val="CD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08000" bIns="72000" rtlCol="0" anchor="ctr"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de-DE" sz="2800" b="1">
                <a:solidFill>
                  <a:schemeClr val="tx2"/>
                </a:solidFill>
              </a:rPr>
              <a:t>Vielen Dank für </a:t>
            </a:r>
            <a:br>
              <a:rPr lang="de-DE" sz="2800" b="1">
                <a:solidFill>
                  <a:schemeClr val="tx2"/>
                </a:solidFill>
              </a:rPr>
            </a:br>
            <a:r>
              <a:rPr lang="de-DE" sz="2800" b="1">
                <a:solidFill>
                  <a:schemeClr val="tx2"/>
                </a:solidFill>
              </a:rPr>
              <a:t>Ihre Aufmerksamkeit!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de-DE" sz="2800" b="1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de-DE" sz="2800" b="1">
              <a:solidFill>
                <a:schemeClr val="tx2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6E493EA-4290-472F-A397-3FB6D4A73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43CC-5C95-4899-A53E-B5A0898FD6B6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525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43CC-5C95-4899-A53E-B5A0898FD6B6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07988" y="333374"/>
            <a:ext cx="9864000" cy="684000"/>
          </a:xfrm>
        </p:spPr>
        <p:txBody>
          <a:bodyPr/>
          <a:lstStyle/>
          <a:p>
            <a:r>
              <a:rPr lang="de-DE"/>
              <a:t>Betriebliche Altersversorgung der Muster GmbH</a:t>
            </a:r>
          </a:p>
        </p:txBody>
      </p:sp>
      <p:pic>
        <p:nvPicPr>
          <p:cNvPr id="22" name="Grafik 2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" t="2474" r="1959" b="1869"/>
          <a:stretch/>
        </p:blipFill>
        <p:spPr bwMode="auto">
          <a:xfrm rot="16200000">
            <a:off x="4490138" y="1788032"/>
            <a:ext cx="3211722" cy="422392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18" descr="\\fs1\shellfolder\270206\Desktop\Set\010_FrauMann.pn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33"/>
          <a:stretch/>
        </p:blipFill>
        <p:spPr bwMode="auto">
          <a:xfrm>
            <a:off x="3353017" y="2480918"/>
            <a:ext cx="141939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feld 2"/>
          <p:cNvSpPr txBox="1"/>
          <p:nvPr/>
        </p:nvSpPr>
        <p:spPr>
          <a:xfrm>
            <a:off x="6231572" y="3177120"/>
            <a:ext cx="429895" cy="21971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de-DE" sz="90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2060</a:t>
            </a:r>
          </a:p>
        </p:txBody>
      </p:sp>
      <p:sp>
        <p:nvSpPr>
          <p:cNvPr id="25" name="Textfeld 1"/>
          <p:cNvSpPr txBox="1"/>
          <p:nvPr/>
        </p:nvSpPr>
        <p:spPr>
          <a:xfrm>
            <a:off x="5019992" y="4782820"/>
            <a:ext cx="429895" cy="2032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de-DE" sz="90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1950</a:t>
            </a:r>
          </a:p>
        </p:txBody>
      </p:sp>
      <p:sp>
        <p:nvSpPr>
          <p:cNvPr id="26" name="Textfeld 3"/>
          <p:cNvSpPr txBox="1"/>
          <p:nvPr/>
        </p:nvSpPr>
        <p:spPr>
          <a:xfrm>
            <a:off x="5533388" y="5388152"/>
            <a:ext cx="905510" cy="22479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de-DE" sz="90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 in Jahren</a:t>
            </a:r>
          </a:p>
        </p:txBody>
      </p:sp>
      <p:pic>
        <p:nvPicPr>
          <p:cNvPr id="27" name="Picture 18" descr="\\fs1\shellfolder\270206\Desktop\Set\010_FrauMann.pn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44"/>
          <a:stretch/>
        </p:blipFill>
        <p:spPr bwMode="auto">
          <a:xfrm>
            <a:off x="8334292" y="2469878"/>
            <a:ext cx="288586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8" descr="\\fs1\shellfolder\270206\Desktop\Set\010_FrauMann.pn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44"/>
          <a:stretch/>
        </p:blipFill>
        <p:spPr bwMode="auto">
          <a:xfrm>
            <a:off x="8334292" y="4612956"/>
            <a:ext cx="288586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8" descr="\\fs1\shellfolder\270206\Desktop\Set\010_FrauMann.pn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44"/>
          <a:stretch/>
        </p:blipFill>
        <p:spPr bwMode="auto">
          <a:xfrm>
            <a:off x="3294681" y="4612957"/>
            <a:ext cx="288586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8" descr="\\fs1\shellfolder\270206\Desktop\Set\010_FrauMann.pn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44"/>
          <a:stretch/>
        </p:blipFill>
        <p:spPr bwMode="auto">
          <a:xfrm>
            <a:off x="2989005" y="4615497"/>
            <a:ext cx="288586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8" descr="\\fs1\shellfolder\270206\Desktop\Set\010_FrauMann.pn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44"/>
          <a:stretch/>
        </p:blipFill>
        <p:spPr bwMode="auto">
          <a:xfrm>
            <a:off x="2670443" y="4615497"/>
            <a:ext cx="288586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8" descr="\\fs1\shellfolder\270206\Desktop\Set\010_FrauMann.pn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44"/>
          <a:stretch/>
        </p:blipFill>
        <p:spPr bwMode="auto">
          <a:xfrm>
            <a:off x="2338995" y="4612957"/>
            <a:ext cx="288586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8" descr="\\fs1\shellfolder\270206\Desktop\Set\010_FrauMann.pn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44"/>
          <a:stretch/>
        </p:blipFill>
        <p:spPr bwMode="auto">
          <a:xfrm>
            <a:off x="2020433" y="4612957"/>
            <a:ext cx="288586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8" descr="\\fs1\shellfolder\270206\Desktop\Set\010_FrauMann.pn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44"/>
          <a:stretch/>
        </p:blipFill>
        <p:spPr bwMode="auto">
          <a:xfrm>
            <a:off x="1731847" y="4615497"/>
            <a:ext cx="288586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8" descr="\\fs1\shellfolder\270206\Desktop\Set\010_FrauMann.pn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44"/>
          <a:stretch/>
        </p:blipFill>
        <p:spPr bwMode="auto">
          <a:xfrm>
            <a:off x="3277591" y="3519109"/>
            <a:ext cx="288586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\\fs1\shellfolder\270206\Desktop\Set\010_FrauMann.pn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44"/>
          <a:stretch/>
        </p:blipFill>
        <p:spPr bwMode="auto">
          <a:xfrm>
            <a:off x="2980460" y="3528017"/>
            <a:ext cx="288586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8" descr="\\fs1\shellfolder\270206\Desktop\Set\010_FrauMann.pn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44"/>
          <a:stretch/>
        </p:blipFill>
        <p:spPr bwMode="auto">
          <a:xfrm>
            <a:off x="2684175" y="3528017"/>
            <a:ext cx="288586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8" descr="\\fs1\shellfolder\270206\Desktop\Set\010_FrauMann.pn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44"/>
          <a:stretch/>
        </p:blipFill>
        <p:spPr bwMode="auto">
          <a:xfrm>
            <a:off x="8334293" y="3525477"/>
            <a:ext cx="288586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feld 3"/>
          <p:cNvSpPr txBox="1"/>
          <p:nvPr/>
        </p:nvSpPr>
        <p:spPr>
          <a:xfrm>
            <a:off x="2731548" y="1840469"/>
            <a:ext cx="1414851" cy="28956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de-DE" sz="160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Beitragszahler</a:t>
            </a:r>
          </a:p>
        </p:txBody>
      </p:sp>
      <p:sp>
        <p:nvSpPr>
          <p:cNvPr id="41" name="Textfeld 3"/>
          <p:cNvSpPr txBox="1"/>
          <p:nvPr/>
        </p:nvSpPr>
        <p:spPr>
          <a:xfrm>
            <a:off x="7771160" y="1840469"/>
            <a:ext cx="1414851" cy="28956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de-DE" sz="160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Rentner</a:t>
            </a:r>
          </a:p>
        </p:txBody>
      </p:sp>
    </p:spTree>
    <p:extLst>
      <p:ext uri="{BB962C8B-B14F-4D97-AF65-F5344CB8AC3E}">
        <p14:creationId xmlns:p14="http://schemas.microsoft.com/office/powerpoint/2010/main" val="738904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43CC-5C95-4899-A53E-B5A0898FD6B6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07988" y="333374"/>
            <a:ext cx="9864000" cy="684000"/>
          </a:xfrm>
        </p:spPr>
        <p:txBody>
          <a:bodyPr/>
          <a:lstStyle/>
          <a:p>
            <a:r>
              <a:rPr lang="de-DE"/>
              <a:t>Betriebliche Altersversorgung der Muster GmbH</a:t>
            </a:r>
          </a:p>
        </p:txBody>
      </p:sp>
      <p:grpSp>
        <p:nvGrpSpPr>
          <p:cNvPr id="20" name="Gruppieren 19"/>
          <p:cNvGrpSpPr/>
          <p:nvPr/>
        </p:nvGrpSpPr>
        <p:grpSpPr>
          <a:xfrm>
            <a:off x="2581559" y="3548515"/>
            <a:ext cx="4264718" cy="627256"/>
            <a:chOff x="5357573" y="2738284"/>
            <a:chExt cx="4642211" cy="627256"/>
          </a:xfrm>
        </p:grpSpPr>
        <p:sp>
          <p:nvSpPr>
            <p:cNvPr id="21" name="Rechteck 20"/>
            <p:cNvSpPr/>
            <p:nvPr/>
          </p:nvSpPr>
          <p:spPr>
            <a:xfrm>
              <a:off x="8729784" y="2738284"/>
              <a:ext cx="1270000" cy="627185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</a:pPr>
              <a:endParaRPr lang="de-DE" sz="2000" err="1"/>
            </a:p>
          </p:txBody>
        </p:sp>
        <p:sp>
          <p:nvSpPr>
            <p:cNvPr id="22" name="Abgerundetes Rechteck 21"/>
            <p:cNvSpPr/>
            <p:nvPr/>
          </p:nvSpPr>
          <p:spPr>
            <a:xfrm>
              <a:off x="5357573" y="2738355"/>
              <a:ext cx="4642211" cy="627185"/>
            </a:xfrm>
            <a:prstGeom prst="roundRect">
              <a:avLst>
                <a:gd name="adj" fmla="val 50000"/>
              </a:avLst>
            </a:prstGeom>
            <a:solidFill>
              <a:srgbClr val="C6C6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 anchorCtr="0"/>
            <a:lstStyle/>
            <a:p>
              <a:pPr algn="r">
                <a:lnSpc>
                  <a:spcPct val="110000"/>
                </a:lnSpc>
                <a:spcBef>
                  <a:spcPts val="600"/>
                </a:spcBef>
              </a:pPr>
              <a:r>
                <a:rPr lang="de-DE" sz="1600"/>
                <a:t>Eigenbeiträge</a:t>
              </a:r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2581559" y="4258682"/>
            <a:ext cx="4264718" cy="627256"/>
            <a:chOff x="5357573" y="2738284"/>
            <a:chExt cx="4642211" cy="627256"/>
          </a:xfrm>
        </p:grpSpPr>
        <p:sp>
          <p:nvSpPr>
            <p:cNvPr id="24" name="Rechteck 23"/>
            <p:cNvSpPr/>
            <p:nvPr/>
          </p:nvSpPr>
          <p:spPr>
            <a:xfrm>
              <a:off x="8729784" y="2738284"/>
              <a:ext cx="1270000" cy="627185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</a:pPr>
              <a:endParaRPr lang="de-DE" sz="2000" err="1"/>
            </a:p>
          </p:txBody>
        </p:sp>
        <p:sp>
          <p:nvSpPr>
            <p:cNvPr id="25" name="Abgerundetes Rechteck 24"/>
            <p:cNvSpPr/>
            <p:nvPr/>
          </p:nvSpPr>
          <p:spPr>
            <a:xfrm>
              <a:off x="5357573" y="2738355"/>
              <a:ext cx="4642211" cy="627185"/>
            </a:xfrm>
            <a:prstGeom prst="roundRect">
              <a:avLst>
                <a:gd name="adj" fmla="val 50000"/>
              </a:avLst>
            </a:prstGeom>
            <a:solidFill>
              <a:srgbClr val="C6C6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 anchorCtr="0"/>
            <a:lstStyle/>
            <a:p>
              <a:pPr algn="r">
                <a:lnSpc>
                  <a:spcPct val="110000"/>
                </a:lnSpc>
                <a:spcBef>
                  <a:spcPts val="600"/>
                </a:spcBef>
              </a:pPr>
              <a:r>
                <a:rPr lang="de-DE" sz="1600"/>
                <a:t>Arbeitgeber</a:t>
              </a: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2581559" y="4972573"/>
            <a:ext cx="4264718" cy="627256"/>
            <a:chOff x="5357573" y="2738284"/>
            <a:chExt cx="4642211" cy="627256"/>
          </a:xfrm>
        </p:grpSpPr>
        <p:sp>
          <p:nvSpPr>
            <p:cNvPr id="27" name="Rechteck 26"/>
            <p:cNvSpPr/>
            <p:nvPr/>
          </p:nvSpPr>
          <p:spPr>
            <a:xfrm>
              <a:off x="8729784" y="2738284"/>
              <a:ext cx="1270000" cy="627185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</a:pPr>
              <a:endParaRPr lang="de-DE" sz="2000" err="1"/>
            </a:p>
          </p:txBody>
        </p:sp>
        <p:sp>
          <p:nvSpPr>
            <p:cNvPr id="28" name="Abgerundetes Rechteck 27"/>
            <p:cNvSpPr/>
            <p:nvPr/>
          </p:nvSpPr>
          <p:spPr>
            <a:xfrm>
              <a:off x="5357573" y="2738355"/>
              <a:ext cx="4642211" cy="627185"/>
            </a:xfrm>
            <a:prstGeom prst="roundRect">
              <a:avLst>
                <a:gd name="adj" fmla="val 50000"/>
              </a:avLst>
            </a:prstGeom>
            <a:solidFill>
              <a:srgbClr val="C6C6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 anchorCtr="0"/>
            <a:lstStyle/>
            <a:p>
              <a:pPr algn="r">
                <a:lnSpc>
                  <a:spcPct val="110000"/>
                </a:lnSpc>
                <a:spcBef>
                  <a:spcPts val="600"/>
                </a:spcBef>
              </a:pPr>
              <a:r>
                <a:rPr lang="de-DE" sz="1600"/>
                <a:t>Staatliche Zuschüsse</a:t>
              </a:r>
            </a:p>
          </p:txBody>
        </p:sp>
      </p:grpSp>
      <p:pic>
        <p:nvPicPr>
          <p:cNvPr id="19" name="Grafik 18">
            <a:extLst>
              <a:ext uri="{FF2B5EF4-FFF2-40B4-BE49-F238E27FC236}">
                <a16:creationId xmlns:a16="http://schemas.microsoft.com/office/drawing/2014/main" id="{1336606D-FB6B-4730-8F6B-E34AFC549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00" y="2754720"/>
            <a:ext cx="3582000" cy="3582000"/>
          </a:xfrm>
          <a:prstGeom prst="rect">
            <a:avLst/>
          </a:prstGeom>
        </p:spPr>
      </p:pic>
      <p:grpSp>
        <p:nvGrpSpPr>
          <p:cNvPr id="30" name="Gruppieren 29"/>
          <p:cNvGrpSpPr/>
          <p:nvPr/>
        </p:nvGrpSpPr>
        <p:grpSpPr>
          <a:xfrm>
            <a:off x="7522238" y="2191504"/>
            <a:ext cx="3660798" cy="1828455"/>
            <a:chOff x="5392111" y="2853516"/>
            <a:chExt cx="5410729" cy="1828455"/>
          </a:xfrm>
          <a:solidFill>
            <a:srgbClr val="FFCD4B"/>
          </a:solidFill>
        </p:grpSpPr>
        <p:sp>
          <p:nvSpPr>
            <p:cNvPr id="31" name="Abgerundetes Rechteck 30"/>
            <p:cNvSpPr/>
            <p:nvPr/>
          </p:nvSpPr>
          <p:spPr>
            <a:xfrm>
              <a:off x="6180507" y="2853517"/>
              <a:ext cx="4622333" cy="182845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endParaRPr lang="de-DE" sz="1200">
                <a:solidFill>
                  <a:srgbClr val="FF0000"/>
                </a:solidFill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6180507" y="2853517"/>
              <a:ext cx="1270000" cy="18284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</a:pPr>
              <a:endParaRPr lang="de-DE" sz="2000" err="1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9532840" y="2853516"/>
              <a:ext cx="1270000" cy="101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</a:pPr>
              <a:endParaRPr lang="de-DE" sz="2000" err="1"/>
            </a:p>
          </p:txBody>
        </p:sp>
        <p:sp>
          <p:nvSpPr>
            <p:cNvPr id="34" name="Gleichschenkliges Dreieck 33"/>
            <p:cNvSpPr/>
            <p:nvPr/>
          </p:nvSpPr>
          <p:spPr>
            <a:xfrm rot="672704">
              <a:off x="5392111" y="3258094"/>
              <a:ext cx="1374839" cy="945832"/>
            </a:xfrm>
            <a:prstGeom prst="triangle">
              <a:avLst>
                <a:gd name="adj" fmla="val 51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</a:pPr>
              <a:endParaRPr lang="de-DE" sz="2000" err="1"/>
            </a:p>
          </p:txBody>
        </p:sp>
        <p:sp>
          <p:nvSpPr>
            <p:cNvPr id="35" name="Textplatzhalter 2">
              <a:extLst>
                <a:ext uri="{FF2B5EF4-FFF2-40B4-BE49-F238E27FC236}">
                  <a16:creationId xmlns:a16="http://schemas.microsoft.com/office/drawing/2014/main" id="{2DBEDFA8-AC12-4DE8-85AE-DF3AE9ACD07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6498009" y="2973677"/>
              <a:ext cx="3949629" cy="1585086"/>
            </a:xfrm>
            <a:prstGeom prst="rect">
              <a:avLst/>
            </a:prstGeom>
            <a:grpFill/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FontTx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4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200" b="1"/>
                <a:t>Gespart werden:                	100,00 €</a:t>
              </a:r>
            </a:p>
            <a:p>
              <a:r>
                <a:rPr lang="de-DE" sz="1200" b="1"/>
                <a:t>davon staatl. Zuschuss:     	 43,00 €*</a:t>
              </a:r>
            </a:p>
            <a:p>
              <a:r>
                <a:rPr lang="de-DE" sz="1200" b="1"/>
                <a:t>davon AG-Zuschuss:   	 13,00 €</a:t>
              </a:r>
            </a:p>
            <a:p>
              <a:endParaRPr lang="de-DE" sz="1200" b="1"/>
            </a:p>
            <a:p>
              <a:r>
                <a:rPr lang="de-DE" sz="1200" b="1"/>
                <a:t>Eigenbeitrag: 		 44,00 €        </a:t>
              </a:r>
            </a:p>
            <a:p>
              <a:r>
                <a:rPr lang="de-DE" sz="800" b="1"/>
                <a:t>* Einsparung für Steuer/Sozialversicherung</a:t>
              </a:r>
            </a:p>
          </p:txBody>
        </p:sp>
      </p:grpSp>
      <p:sp>
        <p:nvSpPr>
          <p:cNvPr id="36" name="Ellipse 35">
            <a:extLst>
              <a:ext uri="{FF2B5EF4-FFF2-40B4-BE49-F238E27FC236}">
                <a16:creationId xmlns:a16="http://schemas.microsoft.com/office/drawing/2014/main" id="{FDE64843-B0E2-4D6E-B509-F922BA086206}"/>
              </a:ext>
            </a:extLst>
          </p:cNvPr>
          <p:cNvSpPr/>
          <p:nvPr/>
        </p:nvSpPr>
        <p:spPr>
          <a:xfrm rot="20509406">
            <a:off x="9293556" y="3686730"/>
            <a:ext cx="2494960" cy="1205643"/>
          </a:xfrm>
          <a:prstGeom prst="ellipse">
            <a:avLst/>
          </a:prstGeom>
          <a:solidFill>
            <a:srgbClr val="CD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3000" b="1">
                <a:solidFill>
                  <a:schemeClr val="tx2"/>
                </a:solidFill>
              </a:rPr>
              <a:t>56% Förderung  </a:t>
            </a:r>
            <a:endParaRPr lang="de-DE" sz="3000">
              <a:solidFill>
                <a:schemeClr val="tx2"/>
              </a:solidFill>
            </a:endParaRPr>
          </a:p>
        </p:txBody>
      </p:sp>
      <p:pic>
        <p:nvPicPr>
          <p:cNvPr id="37" name="Picture 30" descr="\\fs1\shellfolder\270206\Desktop\Set\066_Geld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320" y="5599829"/>
            <a:ext cx="1509550" cy="83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75864DB-A78D-49EE-AC70-885ECF1FC8C7}"/>
              </a:ext>
            </a:extLst>
          </p:cNvPr>
          <p:cNvGrpSpPr/>
          <p:nvPr/>
        </p:nvGrpSpPr>
        <p:grpSpPr>
          <a:xfrm>
            <a:off x="406800" y="1440000"/>
            <a:ext cx="4273063" cy="644769"/>
            <a:chOff x="406800" y="2052000"/>
            <a:chExt cx="4273063" cy="644769"/>
          </a:xfrm>
        </p:grpSpPr>
        <p:grpSp>
          <p:nvGrpSpPr>
            <p:cNvPr id="39" name="Gruppieren 38"/>
            <p:cNvGrpSpPr/>
            <p:nvPr/>
          </p:nvGrpSpPr>
          <p:grpSpPr>
            <a:xfrm>
              <a:off x="406801" y="2052000"/>
              <a:ext cx="4273062" cy="644769"/>
              <a:chOff x="5816722" y="2925454"/>
              <a:chExt cx="4273062" cy="644769"/>
            </a:xfrm>
          </p:grpSpPr>
          <p:sp>
            <p:nvSpPr>
              <p:cNvPr id="41" name="Rechteck 40"/>
              <p:cNvSpPr/>
              <p:nvPr/>
            </p:nvSpPr>
            <p:spPr>
              <a:xfrm>
                <a:off x="9247799" y="2925454"/>
                <a:ext cx="841985" cy="454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/>
              <a:lstStyle/>
              <a:p>
                <a:pPr algn="l">
                  <a:lnSpc>
                    <a:spcPct val="110000"/>
                  </a:lnSpc>
                  <a:spcBef>
                    <a:spcPts val="600"/>
                  </a:spcBef>
                </a:pPr>
                <a:endParaRPr lang="de-DE" sz="2000"/>
              </a:p>
            </p:txBody>
          </p:sp>
          <p:sp>
            <p:nvSpPr>
              <p:cNvPr id="42" name="Abgerundetes Rechteck 41"/>
              <p:cNvSpPr/>
              <p:nvPr/>
            </p:nvSpPr>
            <p:spPr>
              <a:xfrm>
                <a:off x="5816722" y="2925454"/>
                <a:ext cx="4273062" cy="64476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/>
              <a:lstStyle/>
              <a:p>
                <a:pPr algn="l">
                  <a:lnSpc>
                    <a:spcPct val="110000"/>
                  </a:lnSpc>
                  <a:spcBef>
                    <a:spcPts val="600"/>
                  </a:spcBef>
                </a:pPr>
                <a:endParaRPr lang="de-DE" sz="2000" err="1"/>
              </a:p>
            </p:txBody>
          </p:sp>
          <p:sp>
            <p:nvSpPr>
              <p:cNvPr id="43" name="Rechteck 42"/>
              <p:cNvSpPr/>
              <p:nvPr/>
            </p:nvSpPr>
            <p:spPr>
              <a:xfrm>
                <a:off x="5816722" y="2925454"/>
                <a:ext cx="841985" cy="64476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/>
              <a:lstStyle/>
              <a:p>
                <a:pPr algn="l">
                  <a:lnSpc>
                    <a:spcPct val="110000"/>
                  </a:lnSpc>
                  <a:spcBef>
                    <a:spcPts val="600"/>
                  </a:spcBef>
                </a:pPr>
                <a:endParaRPr lang="de-DE" sz="2000"/>
              </a:p>
            </p:txBody>
          </p:sp>
        </p:grpSp>
        <p:sp>
          <p:nvSpPr>
            <p:cNvPr id="40" name="Textplatzhalter 2">
              <a:extLst>
                <a:ext uri="{FF2B5EF4-FFF2-40B4-BE49-F238E27FC236}">
                  <a16:creationId xmlns:a16="http://schemas.microsoft.com/office/drawing/2014/main" id="{2DBEDFA8-AC12-4DE8-85AE-DF3AE9ACD07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06800" y="2067930"/>
              <a:ext cx="4273063" cy="628839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FontTx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4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>
                  <a:solidFill>
                    <a:schemeClr val="bg1"/>
                  </a:solidFill>
                </a:rPr>
                <a:t>Lohnt sich betriebliche Altersversorgung?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265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43CC-5C95-4899-A53E-B5A0898FD6B6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07988" y="333374"/>
            <a:ext cx="9864000" cy="684000"/>
          </a:xfrm>
        </p:spPr>
        <p:txBody>
          <a:bodyPr/>
          <a:lstStyle/>
          <a:p>
            <a:r>
              <a:rPr lang="de-DE"/>
              <a:t>Betriebliche Altersversorgung der Muster GmbH</a:t>
            </a:r>
          </a:p>
        </p:txBody>
      </p:sp>
      <p:pic>
        <p:nvPicPr>
          <p:cNvPr id="37" name="Grafik 36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3A131166-A4DA-417B-9290-2F9FCC2950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078" y="1707945"/>
            <a:ext cx="8090096" cy="48541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Ellipse 1"/>
          <p:cNvSpPr/>
          <p:nvPr/>
        </p:nvSpPr>
        <p:spPr>
          <a:xfrm>
            <a:off x="8225119" y="6080061"/>
            <a:ext cx="1465462" cy="602535"/>
          </a:xfrm>
          <a:prstGeom prst="ellipse">
            <a:avLst/>
          </a:prstGeom>
          <a:noFill/>
          <a:ln>
            <a:solidFill>
              <a:srgbClr val="CD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 sz="2000" err="1"/>
          </a:p>
        </p:txBody>
      </p:sp>
      <p:sp>
        <p:nvSpPr>
          <p:cNvPr id="38" name="Ellipse 37"/>
          <p:cNvSpPr/>
          <p:nvPr/>
        </p:nvSpPr>
        <p:spPr>
          <a:xfrm>
            <a:off x="2065997" y="6078201"/>
            <a:ext cx="1465462" cy="602535"/>
          </a:xfrm>
          <a:prstGeom prst="ellipse">
            <a:avLst/>
          </a:prstGeom>
          <a:noFill/>
          <a:ln>
            <a:solidFill>
              <a:srgbClr val="CD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 sz="2000" err="1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DD2EA9CF-A660-4C5D-8A64-EEC483543EDF}"/>
              </a:ext>
            </a:extLst>
          </p:cNvPr>
          <p:cNvSpPr/>
          <p:nvPr/>
        </p:nvSpPr>
        <p:spPr>
          <a:xfrm>
            <a:off x="1509791" y="6084815"/>
            <a:ext cx="8090096" cy="4822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1" name="Grafik 40">
            <a:extLst>
              <a:ext uri="{FF2B5EF4-FFF2-40B4-BE49-F238E27FC236}">
                <a16:creationId xmlns:a16="http://schemas.microsoft.com/office/drawing/2014/main" id="{A6C1EC0D-45B2-46DD-81BE-C4FCA97AF4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277"/>
          <a:stretch/>
        </p:blipFill>
        <p:spPr>
          <a:xfrm>
            <a:off x="9611999" y="1692000"/>
            <a:ext cx="1987200" cy="4894240"/>
          </a:xfrm>
          <a:prstGeom prst="rect">
            <a:avLst/>
          </a:prstGeom>
        </p:spPr>
      </p:pic>
      <p:sp>
        <p:nvSpPr>
          <p:cNvPr id="43" name="Ellipse 42">
            <a:extLst>
              <a:ext uri="{FF2B5EF4-FFF2-40B4-BE49-F238E27FC236}">
                <a16:creationId xmlns:a16="http://schemas.microsoft.com/office/drawing/2014/main" id="{5405CE37-B18C-4EDF-9B96-465233B6CC6B}"/>
              </a:ext>
            </a:extLst>
          </p:cNvPr>
          <p:cNvSpPr/>
          <p:nvPr/>
        </p:nvSpPr>
        <p:spPr>
          <a:xfrm>
            <a:off x="9080281" y="3893771"/>
            <a:ext cx="517893" cy="294457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A4404A04-C568-45D2-873B-C996ADEB27DA}"/>
              </a:ext>
            </a:extLst>
          </p:cNvPr>
          <p:cNvSpPr/>
          <p:nvPr/>
        </p:nvSpPr>
        <p:spPr>
          <a:xfrm>
            <a:off x="9080280" y="4210266"/>
            <a:ext cx="517893" cy="294457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55A397AA-69F4-4E87-BEE8-A65493C10DDB}"/>
              </a:ext>
            </a:extLst>
          </p:cNvPr>
          <p:cNvSpPr/>
          <p:nvPr/>
        </p:nvSpPr>
        <p:spPr>
          <a:xfrm>
            <a:off x="5554839" y="1707945"/>
            <a:ext cx="4045048" cy="43719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C84A66EF-D55C-46EC-8D29-D7A172A7C6A3}"/>
              </a:ext>
            </a:extLst>
          </p:cNvPr>
          <p:cNvSpPr/>
          <p:nvPr/>
        </p:nvSpPr>
        <p:spPr>
          <a:xfrm>
            <a:off x="9605943" y="1689522"/>
            <a:ext cx="1987201" cy="48726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FDE64843-B0E2-4D6E-B509-F922BA086206}"/>
              </a:ext>
            </a:extLst>
          </p:cNvPr>
          <p:cNvSpPr/>
          <p:nvPr/>
        </p:nvSpPr>
        <p:spPr>
          <a:xfrm rot="20509406">
            <a:off x="6856" y="2036715"/>
            <a:ext cx="2230886" cy="1220827"/>
          </a:xfrm>
          <a:prstGeom prst="ellipse">
            <a:avLst/>
          </a:prstGeom>
          <a:solidFill>
            <a:srgbClr val="CD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108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3000" b="1">
                <a:solidFill>
                  <a:schemeClr val="tx2"/>
                </a:solidFill>
              </a:rPr>
              <a:t>Beispiel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b="1">
                <a:solidFill>
                  <a:schemeClr val="tx2"/>
                </a:solidFill>
              </a:rPr>
              <a:t>Gesamtbeitrag: 100  €/mtl.</a:t>
            </a:r>
            <a:endParaRPr lang="de-DE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8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" grpId="0" animBg="1"/>
      <p:bldP spid="39" grpId="0" animBg="1"/>
      <p:bldP spid="40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43CC-5C95-4899-A53E-B5A0898FD6B6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07988" y="333374"/>
            <a:ext cx="9864000" cy="684000"/>
          </a:xfrm>
        </p:spPr>
        <p:txBody>
          <a:bodyPr/>
          <a:lstStyle/>
          <a:p>
            <a:r>
              <a:rPr lang="de-DE"/>
              <a:t>Betriebliche Altersversorgung der Muster GmbH</a:t>
            </a:r>
          </a:p>
        </p:txBody>
      </p:sp>
      <p:cxnSp>
        <p:nvCxnSpPr>
          <p:cNvPr id="20" name="Gerade Verbindung 45">
            <a:extLst>
              <a:ext uri="{FF2B5EF4-FFF2-40B4-BE49-F238E27FC236}">
                <a16:creationId xmlns:a16="http://schemas.microsoft.com/office/drawing/2014/main" id="{B2D118E3-7105-431E-BD3B-0E24DAEB9611}"/>
              </a:ext>
            </a:extLst>
          </p:cNvPr>
          <p:cNvCxnSpPr>
            <a:cxnSpLocks/>
          </p:cNvCxnSpPr>
          <p:nvPr/>
        </p:nvCxnSpPr>
        <p:spPr>
          <a:xfrm flipV="1">
            <a:off x="6682645" y="5721714"/>
            <a:ext cx="0" cy="300125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Gerade Verbindung 46">
            <a:extLst>
              <a:ext uri="{FF2B5EF4-FFF2-40B4-BE49-F238E27FC236}">
                <a16:creationId xmlns:a16="http://schemas.microsoft.com/office/drawing/2014/main" id="{673476BD-DD3C-4D93-9D8B-03EA913D1C4D}"/>
              </a:ext>
            </a:extLst>
          </p:cNvPr>
          <p:cNvCxnSpPr/>
          <p:nvPr/>
        </p:nvCxnSpPr>
        <p:spPr>
          <a:xfrm>
            <a:off x="4304845" y="5721714"/>
            <a:ext cx="475560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2A831FC0-4FB9-420A-878F-D286629B972D}"/>
              </a:ext>
            </a:extLst>
          </p:cNvPr>
          <p:cNvCxnSpPr/>
          <p:nvPr/>
        </p:nvCxnSpPr>
        <p:spPr>
          <a:xfrm flipV="1">
            <a:off x="4317907" y="5504219"/>
            <a:ext cx="0" cy="211015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20871C3E-5737-44A1-8B6B-F4541555B96F}"/>
              </a:ext>
            </a:extLst>
          </p:cNvPr>
          <p:cNvCxnSpPr/>
          <p:nvPr/>
        </p:nvCxnSpPr>
        <p:spPr>
          <a:xfrm flipV="1">
            <a:off x="9053499" y="5508037"/>
            <a:ext cx="0" cy="211015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4" name="Grafik 2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9B6299CA-021D-4DC4-B482-1F7F4968D1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627" y="2867004"/>
            <a:ext cx="3941326" cy="2576090"/>
          </a:xfrm>
          <a:prstGeom prst="rect">
            <a:avLst/>
          </a:prstGeom>
          <a:ln w="25400">
            <a:solidFill>
              <a:srgbClr val="00B0F0"/>
            </a:solidFill>
          </a:ln>
        </p:spPr>
      </p:pic>
      <p:pic>
        <p:nvPicPr>
          <p:cNvPr id="25" name="Grafik 2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952786F2-AA8B-46C8-B8C9-4F1864E3AF7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499" y="2868954"/>
            <a:ext cx="3942000" cy="2577600"/>
          </a:xfrm>
          <a:prstGeom prst="rect">
            <a:avLst/>
          </a:prstGeom>
          <a:ln w="25400">
            <a:solidFill>
              <a:srgbClr val="00B0F0"/>
            </a:solidFill>
          </a:ln>
        </p:spPr>
      </p:pic>
      <p:grpSp>
        <p:nvGrpSpPr>
          <p:cNvPr id="35" name="Gruppieren 34"/>
          <p:cNvGrpSpPr/>
          <p:nvPr/>
        </p:nvGrpSpPr>
        <p:grpSpPr>
          <a:xfrm>
            <a:off x="4188406" y="6074037"/>
            <a:ext cx="4988477" cy="488527"/>
            <a:chOff x="4935413" y="4009291"/>
            <a:chExt cx="4273063" cy="644769"/>
          </a:xfrm>
        </p:grpSpPr>
        <p:grpSp>
          <p:nvGrpSpPr>
            <p:cNvPr id="36" name="Gruppieren 35"/>
            <p:cNvGrpSpPr/>
            <p:nvPr/>
          </p:nvGrpSpPr>
          <p:grpSpPr>
            <a:xfrm>
              <a:off x="4935414" y="4009291"/>
              <a:ext cx="4273062" cy="644769"/>
              <a:chOff x="5816722" y="2925454"/>
              <a:chExt cx="4273062" cy="644769"/>
            </a:xfrm>
          </p:grpSpPr>
          <p:sp>
            <p:nvSpPr>
              <p:cNvPr id="40" name="Rechteck 39"/>
              <p:cNvSpPr/>
              <p:nvPr/>
            </p:nvSpPr>
            <p:spPr>
              <a:xfrm>
                <a:off x="9247799" y="2925454"/>
                <a:ext cx="841985" cy="45481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/>
              <a:lstStyle/>
              <a:p>
                <a:pPr algn="l">
                  <a:lnSpc>
                    <a:spcPct val="110000"/>
                  </a:lnSpc>
                  <a:spcBef>
                    <a:spcPts val="600"/>
                  </a:spcBef>
                </a:pPr>
                <a:endParaRPr lang="de-DE" sz="2000"/>
              </a:p>
            </p:txBody>
          </p:sp>
          <p:sp>
            <p:nvSpPr>
              <p:cNvPr id="41" name="Abgerundetes Rechteck 40"/>
              <p:cNvSpPr/>
              <p:nvPr/>
            </p:nvSpPr>
            <p:spPr>
              <a:xfrm>
                <a:off x="5816722" y="2925454"/>
                <a:ext cx="4273062" cy="644769"/>
              </a:xfrm>
              <a:prstGeom prst="round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/>
              <a:lstStyle/>
              <a:p>
                <a:pPr algn="l">
                  <a:lnSpc>
                    <a:spcPct val="110000"/>
                  </a:lnSpc>
                  <a:spcBef>
                    <a:spcPts val="600"/>
                  </a:spcBef>
                </a:pPr>
                <a:endParaRPr lang="de-DE" sz="2000" err="1"/>
              </a:p>
            </p:txBody>
          </p:sp>
          <p:sp>
            <p:nvSpPr>
              <p:cNvPr id="42" name="Rechteck 41"/>
              <p:cNvSpPr/>
              <p:nvPr/>
            </p:nvSpPr>
            <p:spPr>
              <a:xfrm>
                <a:off x="5816722" y="2925454"/>
                <a:ext cx="841985" cy="6447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/>
              <a:lstStyle/>
              <a:p>
                <a:pPr algn="l">
                  <a:lnSpc>
                    <a:spcPct val="110000"/>
                  </a:lnSpc>
                  <a:spcBef>
                    <a:spcPts val="600"/>
                  </a:spcBef>
                </a:pPr>
                <a:endParaRPr lang="de-DE" sz="2000"/>
              </a:p>
            </p:txBody>
          </p:sp>
        </p:grpSp>
        <p:sp>
          <p:nvSpPr>
            <p:cNvPr id="39" name="Textplatzhalter 2">
              <a:extLst>
                <a:ext uri="{FF2B5EF4-FFF2-40B4-BE49-F238E27FC236}">
                  <a16:creationId xmlns:a16="http://schemas.microsoft.com/office/drawing/2014/main" id="{2DBEDFA8-AC12-4DE8-85AE-DF3AE9ACD07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935413" y="4025221"/>
              <a:ext cx="4273063" cy="628839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FontTx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4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800">
                  <a:solidFill>
                    <a:srgbClr val="009EE0"/>
                  </a:solidFill>
                </a:rPr>
                <a:t>2 Optionen der persönlichen Versorgungsoptimierung</a:t>
              </a:r>
            </a:p>
          </p:txBody>
        </p:sp>
      </p:grpSp>
      <p:pic>
        <p:nvPicPr>
          <p:cNvPr id="46" name="Picture 30" descr="\\fs1\shellfolder\270206\Desktop\Set\066_Geld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289" y="6121450"/>
            <a:ext cx="712788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1336606D-FB6B-4730-8F6B-E34AFC549B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362" y="5387852"/>
            <a:ext cx="741427" cy="741427"/>
          </a:xfrm>
          <a:prstGeom prst="rect">
            <a:avLst/>
          </a:prstGeom>
        </p:spPr>
      </p:pic>
      <p:grpSp>
        <p:nvGrpSpPr>
          <p:cNvPr id="66" name="Gruppieren 65"/>
          <p:cNvGrpSpPr/>
          <p:nvPr/>
        </p:nvGrpSpPr>
        <p:grpSpPr>
          <a:xfrm rot="20741656">
            <a:off x="5122536" y="1921523"/>
            <a:ext cx="2485354" cy="722642"/>
            <a:chOff x="6180507" y="2816697"/>
            <a:chExt cx="2934109" cy="993325"/>
          </a:xfrm>
          <a:solidFill>
            <a:srgbClr val="FFCD4B"/>
          </a:solidFill>
        </p:grpSpPr>
        <p:sp>
          <p:nvSpPr>
            <p:cNvPr id="67" name="Abgerundetes Rechteck 66"/>
            <p:cNvSpPr/>
            <p:nvPr/>
          </p:nvSpPr>
          <p:spPr>
            <a:xfrm>
              <a:off x="6180507" y="2816783"/>
              <a:ext cx="2934109" cy="7789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endParaRPr lang="de-DE" sz="1200">
                <a:solidFill>
                  <a:srgbClr val="FF0000"/>
                </a:solidFill>
              </a:endParaRPr>
            </a:p>
          </p:txBody>
        </p:sp>
        <p:sp>
          <p:nvSpPr>
            <p:cNvPr id="68" name="Rechteck 67"/>
            <p:cNvSpPr/>
            <p:nvPr/>
          </p:nvSpPr>
          <p:spPr>
            <a:xfrm>
              <a:off x="6180507" y="2816783"/>
              <a:ext cx="1269999" cy="7789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</a:pPr>
              <a:endParaRPr lang="de-DE" sz="2000" err="1"/>
            </a:p>
          </p:txBody>
        </p:sp>
        <p:sp>
          <p:nvSpPr>
            <p:cNvPr id="69" name="Rechteck 68"/>
            <p:cNvSpPr/>
            <p:nvPr/>
          </p:nvSpPr>
          <p:spPr>
            <a:xfrm>
              <a:off x="7844617" y="2816697"/>
              <a:ext cx="1269999" cy="3599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</a:pPr>
              <a:endParaRPr lang="de-DE" sz="2000" err="1"/>
            </a:p>
          </p:txBody>
        </p:sp>
        <p:sp>
          <p:nvSpPr>
            <p:cNvPr id="70" name="Gleichschenkliges Dreieck 69"/>
            <p:cNvSpPr/>
            <p:nvPr/>
          </p:nvSpPr>
          <p:spPr>
            <a:xfrm rot="6258344">
              <a:off x="6146316" y="3209457"/>
              <a:ext cx="659930" cy="541199"/>
            </a:xfrm>
            <a:prstGeom prst="triangle">
              <a:avLst>
                <a:gd name="adj" fmla="val 51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</a:pPr>
              <a:endParaRPr lang="de-DE" sz="2000" err="1"/>
            </a:p>
          </p:txBody>
        </p:sp>
        <p:sp>
          <p:nvSpPr>
            <p:cNvPr id="71" name="Textplatzhalter 2">
              <a:extLst>
                <a:ext uri="{FF2B5EF4-FFF2-40B4-BE49-F238E27FC236}">
                  <a16:creationId xmlns:a16="http://schemas.microsoft.com/office/drawing/2014/main" id="{2DBEDFA8-AC12-4DE8-85AE-DF3AE9ACD07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6498009" y="2973677"/>
              <a:ext cx="2390903" cy="512830"/>
            </a:xfrm>
            <a:prstGeom prst="rect">
              <a:avLst/>
            </a:prstGeom>
            <a:grpFill/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FontTx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4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800" b="1"/>
                <a:t>Altersversorgung</a:t>
              </a:r>
            </a:p>
          </p:txBody>
        </p:sp>
      </p:grpSp>
      <p:grpSp>
        <p:nvGrpSpPr>
          <p:cNvPr id="72" name="Gruppieren 71"/>
          <p:cNvGrpSpPr/>
          <p:nvPr/>
        </p:nvGrpSpPr>
        <p:grpSpPr>
          <a:xfrm rot="20741656">
            <a:off x="8554091" y="1876815"/>
            <a:ext cx="2847215" cy="722642"/>
            <a:chOff x="6180507" y="2816697"/>
            <a:chExt cx="2934109" cy="993325"/>
          </a:xfrm>
          <a:solidFill>
            <a:srgbClr val="FFCD4B"/>
          </a:solidFill>
        </p:grpSpPr>
        <p:sp>
          <p:nvSpPr>
            <p:cNvPr id="73" name="Abgerundetes Rechteck 72"/>
            <p:cNvSpPr/>
            <p:nvPr/>
          </p:nvSpPr>
          <p:spPr>
            <a:xfrm>
              <a:off x="6180507" y="2816783"/>
              <a:ext cx="2934109" cy="7789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endParaRPr lang="de-DE" sz="1200">
                <a:solidFill>
                  <a:srgbClr val="FF0000"/>
                </a:solidFill>
              </a:endParaRPr>
            </a:p>
          </p:txBody>
        </p:sp>
        <p:sp>
          <p:nvSpPr>
            <p:cNvPr id="74" name="Rechteck 73"/>
            <p:cNvSpPr/>
            <p:nvPr/>
          </p:nvSpPr>
          <p:spPr>
            <a:xfrm>
              <a:off x="6180507" y="2816783"/>
              <a:ext cx="1269999" cy="7789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</a:pPr>
              <a:endParaRPr lang="de-DE" sz="2000" err="1"/>
            </a:p>
          </p:txBody>
        </p:sp>
        <p:sp>
          <p:nvSpPr>
            <p:cNvPr id="75" name="Rechteck 74"/>
            <p:cNvSpPr/>
            <p:nvPr/>
          </p:nvSpPr>
          <p:spPr>
            <a:xfrm>
              <a:off x="7844617" y="2816697"/>
              <a:ext cx="1269999" cy="3599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</a:pPr>
              <a:endParaRPr lang="de-DE" sz="2000" err="1"/>
            </a:p>
          </p:txBody>
        </p:sp>
        <p:sp>
          <p:nvSpPr>
            <p:cNvPr id="76" name="Gleichschenkliges Dreieck 75"/>
            <p:cNvSpPr/>
            <p:nvPr/>
          </p:nvSpPr>
          <p:spPr>
            <a:xfrm rot="6258344">
              <a:off x="6146316" y="3209457"/>
              <a:ext cx="659930" cy="541199"/>
            </a:xfrm>
            <a:prstGeom prst="triangle">
              <a:avLst>
                <a:gd name="adj" fmla="val 51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</a:pPr>
              <a:endParaRPr lang="de-DE" sz="2000" err="1"/>
            </a:p>
          </p:txBody>
        </p:sp>
        <p:sp>
          <p:nvSpPr>
            <p:cNvPr id="77" name="Textplatzhalter 2">
              <a:extLst>
                <a:ext uri="{FF2B5EF4-FFF2-40B4-BE49-F238E27FC236}">
                  <a16:creationId xmlns:a16="http://schemas.microsoft.com/office/drawing/2014/main" id="{2DBEDFA8-AC12-4DE8-85AE-DF3AE9ACD07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6498009" y="2973677"/>
              <a:ext cx="2390903" cy="512830"/>
            </a:xfrm>
            <a:prstGeom prst="rect">
              <a:avLst/>
            </a:prstGeom>
            <a:grpFill/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FontTx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4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800" b="1"/>
                <a:t>Einkommensabsicherung</a:t>
              </a:r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7FAF859-A5F4-4A12-8309-8E4652007827}"/>
              </a:ext>
            </a:extLst>
          </p:cNvPr>
          <p:cNvGrpSpPr/>
          <p:nvPr/>
        </p:nvGrpSpPr>
        <p:grpSpPr>
          <a:xfrm>
            <a:off x="406800" y="1440000"/>
            <a:ext cx="4273063" cy="644769"/>
            <a:chOff x="406800" y="2052000"/>
            <a:chExt cx="4273063" cy="644769"/>
          </a:xfrm>
        </p:grpSpPr>
        <p:grpSp>
          <p:nvGrpSpPr>
            <p:cNvPr id="80" name="Gruppieren 79"/>
            <p:cNvGrpSpPr/>
            <p:nvPr/>
          </p:nvGrpSpPr>
          <p:grpSpPr>
            <a:xfrm>
              <a:off x="406801" y="2052000"/>
              <a:ext cx="4273062" cy="644769"/>
              <a:chOff x="5816722" y="2925454"/>
              <a:chExt cx="4273062" cy="644769"/>
            </a:xfrm>
          </p:grpSpPr>
          <p:sp>
            <p:nvSpPr>
              <p:cNvPr id="82" name="Rechteck 81"/>
              <p:cNvSpPr/>
              <p:nvPr/>
            </p:nvSpPr>
            <p:spPr>
              <a:xfrm>
                <a:off x="9247799" y="2925454"/>
                <a:ext cx="841985" cy="454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/>
              <a:lstStyle/>
              <a:p>
                <a:pPr algn="l">
                  <a:lnSpc>
                    <a:spcPct val="110000"/>
                  </a:lnSpc>
                  <a:spcBef>
                    <a:spcPts val="600"/>
                  </a:spcBef>
                </a:pPr>
                <a:endParaRPr lang="de-DE" sz="2000"/>
              </a:p>
            </p:txBody>
          </p:sp>
          <p:sp>
            <p:nvSpPr>
              <p:cNvPr id="83" name="Abgerundetes Rechteck 82"/>
              <p:cNvSpPr/>
              <p:nvPr/>
            </p:nvSpPr>
            <p:spPr>
              <a:xfrm>
                <a:off x="5816722" y="2925454"/>
                <a:ext cx="4273062" cy="64476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/>
              <a:lstStyle/>
              <a:p>
                <a:pPr algn="l">
                  <a:lnSpc>
                    <a:spcPct val="110000"/>
                  </a:lnSpc>
                  <a:spcBef>
                    <a:spcPts val="600"/>
                  </a:spcBef>
                </a:pPr>
                <a:endParaRPr lang="de-DE" sz="2000" err="1"/>
              </a:p>
            </p:txBody>
          </p:sp>
          <p:sp>
            <p:nvSpPr>
              <p:cNvPr id="84" name="Rechteck 83"/>
              <p:cNvSpPr/>
              <p:nvPr/>
            </p:nvSpPr>
            <p:spPr>
              <a:xfrm>
                <a:off x="5816722" y="2925454"/>
                <a:ext cx="841985" cy="64476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/>
              <a:lstStyle/>
              <a:p>
                <a:pPr algn="l">
                  <a:lnSpc>
                    <a:spcPct val="110000"/>
                  </a:lnSpc>
                  <a:spcBef>
                    <a:spcPts val="600"/>
                  </a:spcBef>
                </a:pPr>
                <a:endParaRPr lang="de-DE" sz="2000"/>
              </a:p>
            </p:txBody>
          </p:sp>
        </p:grpSp>
        <p:sp>
          <p:nvSpPr>
            <p:cNvPr id="81" name="Textplatzhalter 2">
              <a:extLst>
                <a:ext uri="{FF2B5EF4-FFF2-40B4-BE49-F238E27FC236}">
                  <a16:creationId xmlns:a16="http://schemas.microsoft.com/office/drawing/2014/main" id="{2DBEDFA8-AC12-4DE8-85AE-DF3AE9ACD07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06800" y="2067930"/>
              <a:ext cx="4273063" cy="628839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FontTx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4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>
                  <a:solidFill>
                    <a:schemeClr val="bg1"/>
                  </a:solidFill>
                </a:rPr>
                <a:t>Lohnt sich betriebliche Altersversorgung?</a:t>
              </a:r>
            </a:p>
          </p:txBody>
        </p:sp>
      </p:grpSp>
      <p:sp>
        <p:nvSpPr>
          <p:cNvPr id="43" name="Ellipse 42">
            <a:extLst>
              <a:ext uri="{FF2B5EF4-FFF2-40B4-BE49-F238E27FC236}">
                <a16:creationId xmlns:a16="http://schemas.microsoft.com/office/drawing/2014/main" id="{FDE64843-B0E2-4D6E-B509-F922BA086206}"/>
              </a:ext>
            </a:extLst>
          </p:cNvPr>
          <p:cNvSpPr/>
          <p:nvPr/>
        </p:nvSpPr>
        <p:spPr>
          <a:xfrm rot="20509406">
            <a:off x="113274" y="3792941"/>
            <a:ext cx="2109653" cy="948407"/>
          </a:xfrm>
          <a:prstGeom prst="ellipse">
            <a:avLst/>
          </a:prstGeom>
          <a:solidFill>
            <a:srgbClr val="CD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108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3000" b="1">
                <a:solidFill>
                  <a:schemeClr val="tx2"/>
                </a:solidFill>
              </a:rPr>
              <a:t>Beispiel:</a:t>
            </a:r>
            <a:br>
              <a:rPr lang="de-DE" sz="3000" b="1">
                <a:solidFill>
                  <a:schemeClr val="tx2"/>
                </a:solidFill>
              </a:rPr>
            </a:br>
            <a:r>
              <a:rPr lang="de-DE" sz="1200" b="1">
                <a:solidFill>
                  <a:schemeClr val="tx2"/>
                </a:solidFill>
              </a:rPr>
              <a:t>3000 € Bruttoeinkommen</a:t>
            </a:r>
          </a:p>
        </p:txBody>
      </p:sp>
      <p:pic>
        <p:nvPicPr>
          <p:cNvPr id="85" name="Picture 30" descr="\\fs1\shellfolder\270206\Desktop\Set\066_Geld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40212" y="6121450"/>
            <a:ext cx="712788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97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oden"/>
          <p:cNvSpPr/>
          <p:nvPr/>
        </p:nvSpPr>
        <p:spPr>
          <a:xfrm>
            <a:off x="5539564" y="4261551"/>
            <a:ext cx="2232025" cy="1441450"/>
          </a:xfrm>
          <a:prstGeom prst="diamond">
            <a:avLst/>
          </a:prstGeom>
          <a:solidFill>
            <a:srgbClr val="FFCD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Linke Hinterwand"/>
          <p:cNvSpPr/>
          <p:nvPr/>
        </p:nvSpPr>
        <p:spPr>
          <a:xfrm>
            <a:off x="5539564" y="2818198"/>
            <a:ext cx="1118081" cy="2162491"/>
          </a:xfrm>
          <a:custGeom>
            <a:avLst/>
            <a:gdLst>
              <a:gd name="connsiteX0" fmla="*/ 8667 w 1118081"/>
              <a:gd name="connsiteY0" fmla="*/ 715052 h 2162491"/>
              <a:gd name="connsiteX1" fmla="*/ 1118081 w 1118081"/>
              <a:gd name="connsiteY1" fmla="*/ 0 h 2162491"/>
              <a:gd name="connsiteX2" fmla="*/ 1118081 w 1118081"/>
              <a:gd name="connsiteY2" fmla="*/ 1438771 h 2162491"/>
              <a:gd name="connsiteX3" fmla="*/ 0 w 1118081"/>
              <a:gd name="connsiteY3" fmla="*/ 2162491 h 2162491"/>
              <a:gd name="connsiteX4" fmla="*/ 8667 w 1118081"/>
              <a:gd name="connsiteY4" fmla="*/ 715052 h 216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8081" h="2162491">
                <a:moveTo>
                  <a:pt x="8667" y="715052"/>
                </a:moveTo>
                <a:lnTo>
                  <a:pt x="1118081" y="0"/>
                </a:lnTo>
                <a:lnTo>
                  <a:pt x="1118081" y="1438771"/>
                </a:lnTo>
                <a:lnTo>
                  <a:pt x="0" y="2162491"/>
                </a:lnTo>
                <a:lnTo>
                  <a:pt x="8667" y="715052"/>
                </a:lnTo>
                <a:close/>
              </a:path>
            </a:pathLst>
          </a:custGeom>
          <a:solidFill>
            <a:srgbClr val="FFCD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 Hinterwand"/>
          <p:cNvSpPr/>
          <p:nvPr/>
        </p:nvSpPr>
        <p:spPr>
          <a:xfrm>
            <a:off x="6651238" y="2816225"/>
            <a:ext cx="1120349" cy="2160588"/>
          </a:xfrm>
          <a:custGeom>
            <a:avLst/>
            <a:gdLst>
              <a:gd name="connsiteX0" fmla="*/ 0 w 1116014"/>
              <a:gd name="connsiteY0" fmla="*/ 0 h 2160588"/>
              <a:gd name="connsiteX1" fmla="*/ 1116014 w 1116014"/>
              <a:gd name="connsiteY1" fmla="*/ 0 h 2160588"/>
              <a:gd name="connsiteX2" fmla="*/ 1116014 w 1116014"/>
              <a:gd name="connsiteY2" fmla="*/ 2160588 h 2160588"/>
              <a:gd name="connsiteX3" fmla="*/ 0 w 1116014"/>
              <a:gd name="connsiteY3" fmla="*/ 2160588 h 2160588"/>
              <a:gd name="connsiteX4" fmla="*/ 0 w 1116014"/>
              <a:gd name="connsiteY4" fmla="*/ 0 h 2160588"/>
              <a:gd name="connsiteX0" fmla="*/ 0 w 1120348"/>
              <a:gd name="connsiteY0" fmla="*/ 0 h 2160588"/>
              <a:gd name="connsiteX1" fmla="*/ 1120348 w 1120348"/>
              <a:gd name="connsiteY1" fmla="*/ 719386 h 2160588"/>
              <a:gd name="connsiteX2" fmla="*/ 1116014 w 1120348"/>
              <a:gd name="connsiteY2" fmla="*/ 2160588 h 2160588"/>
              <a:gd name="connsiteX3" fmla="*/ 0 w 1120348"/>
              <a:gd name="connsiteY3" fmla="*/ 2160588 h 2160588"/>
              <a:gd name="connsiteX4" fmla="*/ 0 w 1120348"/>
              <a:gd name="connsiteY4" fmla="*/ 0 h 2160588"/>
              <a:gd name="connsiteX0" fmla="*/ 0 w 1120348"/>
              <a:gd name="connsiteY0" fmla="*/ 0 h 2160588"/>
              <a:gd name="connsiteX1" fmla="*/ 1120348 w 1120348"/>
              <a:gd name="connsiteY1" fmla="*/ 719386 h 2160588"/>
              <a:gd name="connsiteX2" fmla="*/ 1116014 w 1120348"/>
              <a:gd name="connsiteY2" fmla="*/ 2160588 h 2160588"/>
              <a:gd name="connsiteX3" fmla="*/ 8667 w 1120348"/>
              <a:gd name="connsiteY3" fmla="*/ 1441202 h 2160588"/>
              <a:gd name="connsiteX4" fmla="*/ 0 w 1120348"/>
              <a:gd name="connsiteY4" fmla="*/ 0 h 2160588"/>
              <a:gd name="connsiteX0" fmla="*/ 1 w 1120349"/>
              <a:gd name="connsiteY0" fmla="*/ 0 h 2160588"/>
              <a:gd name="connsiteX1" fmla="*/ 1120349 w 1120349"/>
              <a:gd name="connsiteY1" fmla="*/ 719386 h 2160588"/>
              <a:gd name="connsiteX2" fmla="*/ 1116015 w 1120349"/>
              <a:gd name="connsiteY2" fmla="*/ 2160588 h 2160588"/>
              <a:gd name="connsiteX3" fmla="*/ 0 w 1120349"/>
              <a:gd name="connsiteY3" fmla="*/ 1445535 h 2160588"/>
              <a:gd name="connsiteX4" fmla="*/ 1 w 1120349"/>
              <a:gd name="connsiteY4" fmla="*/ 0 h 216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349" h="2160588">
                <a:moveTo>
                  <a:pt x="1" y="0"/>
                </a:moveTo>
                <a:lnTo>
                  <a:pt x="1120349" y="719386"/>
                </a:lnTo>
                <a:cubicBezTo>
                  <a:pt x="1118904" y="1199787"/>
                  <a:pt x="1117460" y="1680187"/>
                  <a:pt x="1116015" y="2160588"/>
                </a:cubicBezTo>
                <a:lnTo>
                  <a:pt x="0" y="1445535"/>
                </a:lnTo>
                <a:cubicBezTo>
                  <a:pt x="0" y="963690"/>
                  <a:pt x="1" y="481845"/>
                  <a:pt x="1" y="0"/>
                </a:cubicBezTo>
                <a:close/>
              </a:path>
            </a:pathLst>
          </a:custGeom>
          <a:solidFill>
            <a:srgbClr val="FFCD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4C52-6923-4D61-AE3D-7A30A019FAE5}" type="slidenum">
              <a:rPr lang="de-DE" smtClean="0"/>
              <a:pPr/>
              <a:t>6</a:t>
            </a:fld>
            <a:endParaRPr lang="de-DE"/>
          </a:p>
        </p:txBody>
      </p:sp>
      <p:grpSp>
        <p:nvGrpSpPr>
          <p:cNvPr id="62" name="Gruppieren 61"/>
          <p:cNvGrpSpPr/>
          <p:nvPr/>
        </p:nvGrpSpPr>
        <p:grpSpPr>
          <a:xfrm>
            <a:off x="8538516" y="1739287"/>
            <a:ext cx="3472896" cy="3431772"/>
            <a:chOff x="4955497" y="2157816"/>
            <a:chExt cx="3472896" cy="3431772"/>
          </a:xfrm>
        </p:grpSpPr>
        <p:sp>
          <p:nvSpPr>
            <p:cNvPr id="63" name="Ellipse 62"/>
            <p:cNvSpPr/>
            <p:nvPr/>
          </p:nvSpPr>
          <p:spPr>
            <a:xfrm>
              <a:off x="4955497" y="2157816"/>
              <a:ext cx="3472896" cy="343003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9E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6450936" y="2236790"/>
              <a:ext cx="4997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/>
                <a:t>12</a:t>
              </a:r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8041186" y="3694815"/>
              <a:ext cx="355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/>
                <a:t>3</a:t>
              </a:r>
            </a:p>
          </p:txBody>
        </p:sp>
        <p:sp>
          <p:nvSpPr>
            <p:cNvPr id="66" name="Textfeld 65"/>
            <p:cNvSpPr txBox="1"/>
            <p:nvPr/>
          </p:nvSpPr>
          <p:spPr>
            <a:xfrm>
              <a:off x="6525367" y="5220256"/>
              <a:ext cx="4997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/>
                <a:t>6</a:t>
              </a:r>
            </a:p>
          </p:txBody>
        </p:sp>
        <p:sp>
          <p:nvSpPr>
            <p:cNvPr id="67" name="Textfeld 66"/>
            <p:cNvSpPr txBox="1"/>
            <p:nvPr/>
          </p:nvSpPr>
          <p:spPr>
            <a:xfrm>
              <a:off x="4977324" y="3730542"/>
              <a:ext cx="4997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/>
                <a:t>9</a:t>
              </a:r>
            </a:p>
          </p:txBody>
        </p:sp>
      </p:grpSp>
      <p:grpSp>
        <p:nvGrpSpPr>
          <p:cNvPr id="68" name="Gruppieren 67"/>
          <p:cNvGrpSpPr/>
          <p:nvPr/>
        </p:nvGrpSpPr>
        <p:grpSpPr>
          <a:xfrm>
            <a:off x="10141144" y="1841442"/>
            <a:ext cx="214424" cy="3386476"/>
            <a:chOff x="5988788" y="1684411"/>
            <a:chExt cx="214424" cy="3386476"/>
          </a:xfrm>
        </p:grpSpPr>
        <p:sp>
          <p:nvSpPr>
            <p:cNvPr id="69" name="Rechteck 68"/>
            <p:cNvSpPr/>
            <p:nvPr/>
          </p:nvSpPr>
          <p:spPr>
            <a:xfrm>
              <a:off x="5988788" y="1812007"/>
              <a:ext cx="214424" cy="325888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Flussdiagramm: Auszug 69"/>
            <p:cNvSpPr/>
            <p:nvPr/>
          </p:nvSpPr>
          <p:spPr>
            <a:xfrm>
              <a:off x="6037520" y="1684411"/>
              <a:ext cx="114969" cy="1765005"/>
            </a:xfrm>
            <a:prstGeom prst="flowChartExtra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1" name="Gruppieren 70"/>
          <p:cNvGrpSpPr/>
          <p:nvPr/>
        </p:nvGrpSpPr>
        <p:grpSpPr>
          <a:xfrm rot="10800000">
            <a:off x="10140148" y="1968106"/>
            <a:ext cx="214424" cy="3258880"/>
            <a:chOff x="7068288" y="1814182"/>
            <a:chExt cx="214424" cy="3258880"/>
          </a:xfrm>
        </p:grpSpPr>
        <p:sp>
          <p:nvSpPr>
            <p:cNvPr id="72" name="Rechteck 71"/>
            <p:cNvSpPr/>
            <p:nvPr/>
          </p:nvSpPr>
          <p:spPr>
            <a:xfrm>
              <a:off x="7068288" y="1814182"/>
              <a:ext cx="214424" cy="325888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Flussdiagramm: Auszug 72"/>
            <p:cNvSpPr/>
            <p:nvPr/>
          </p:nvSpPr>
          <p:spPr>
            <a:xfrm>
              <a:off x="7110259" y="2176167"/>
              <a:ext cx="114969" cy="1260000"/>
            </a:xfrm>
            <a:prstGeom prst="flowChartExtra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4" name="Ellipse 73"/>
          <p:cNvSpPr/>
          <p:nvPr/>
        </p:nvSpPr>
        <p:spPr>
          <a:xfrm>
            <a:off x="10105410" y="3445588"/>
            <a:ext cx="285892" cy="2768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/>
          <p:cNvSpPr/>
          <p:nvPr/>
        </p:nvSpPr>
        <p:spPr>
          <a:xfrm>
            <a:off x="8419123" y="1500702"/>
            <a:ext cx="3746011" cy="3735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Titel 1"/>
          <p:cNvSpPr>
            <a:spLocks noGrp="1"/>
          </p:cNvSpPr>
          <p:nvPr>
            <p:ph type="title"/>
          </p:nvPr>
        </p:nvSpPr>
        <p:spPr>
          <a:xfrm>
            <a:off x="407988" y="333374"/>
            <a:ext cx="9864000" cy="684000"/>
          </a:xfrm>
        </p:spPr>
        <p:txBody>
          <a:bodyPr/>
          <a:lstStyle/>
          <a:p>
            <a:r>
              <a:rPr lang="de-DE"/>
              <a:t>Betriebliche Altersversorgung der Muster GmbH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17F79A8-083D-4BF2-88C4-68E0C48FE6D0}"/>
              </a:ext>
            </a:extLst>
          </p:cNvPr>
          <p:cNvGrpSpPr/>
          <p:nvPr/>
        </p:nvGrpSpPr>
        <p:grpSpPr>
          <a:xfrm>
            <a:off x="406800" y="1440000"/>
            <a:ext cx="4273063" cy="644769"/>
            <a:chOff x="406800" y="2052000"/>
            <a:chExt cx="4273063" cy="644769"/>
          </a:xfrm>
        </p:grpSpPr>
        <p:grpSp>
          <p:nvGrpSpPr>
            <p:cNvPr id="50" name="Gruppieren 49"/>
            <p:cNvGrpSpPr/>
            <p:nvPr/>
          </p:nvGrpSpPr>
          <p:grpSpPr>
            <a:xfrm>
              <a:off x="406801" y="2052000"/>
              <a:ext cx="4273062" cy="644769"/>
              <a:chOff x="5816722" y="2925454"/>
              <a:chExt cx="4273062" cy="644769"/>
            </a:xfrm>
          </p:grpSpPr>
          <p:sp>
            <p:nvSpPr>
              <p:cNvPr id="52" name="Rechteck 51"/>
              <p:cNvSpPr/>
              <p:nvPr/>
            </p:nvSpPr>
            <p:spPr>
              <a:xfrm>
                <a:off x="9247799" y="2925454"/>
                <a:ext cx="841985" cy="454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/>
              <a:lstStyle/>
              <a:p>
                <a:pPr algn="l">
                  <a:lnSpc>
                    <a:spcPct val="110000"/>
                  </a:lnSpc>
                  <a:spcBef>
                    <a:spcPts val="600"/>
                  </a:spcBef>
                </a:pPr>
                <a:endParaRPr lang="de-DE" sz="2000"/>
              </a:p>
            </p:txBody>
          </p:sp>
          <p:sp>
            <p:nvSpPr>
              <p:cNvPr id="53" name="Abgerundetes Rechteck 52"/>
              <p:cNvSpPr/>
              <p:nvPr/>
            </p:nvSpPr>
            <p:spPr>
              <a:xfrm>
                <a:off x="5816722" y="2925454"/>
                <a:ext cx="4273062" cy="64476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/>
              <a:lstStyle/>
              <a:p>
                <a:pPr algn="l">
                  <a:lnSpc>
                    <a:spcPct val="110000"/>
                  </a:lnSpc>
                  <a:spcBef>
                    <a:spcPts val="600"/>
                  </a:spcBef>
                </a:pPr>
                <a:endParaRPr lang="de-DE" sz="2000" err="1"/>
              </a:p>
            </p:txBody>
          </p:sp>
          <p:sp>
            <p:nvSpPr>
              <p:cNvPr id="54" name="Rechteck 53"/>
              <p:cNvSpPr/>
              <p:nvPr/>
            </p:nvSpPr>
            <p:spPr>
              <a:xfrm>
                <a:off x="5816722" y="2925454"/>
                <a:ext cx="841985" cy="64476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/>
              <a:lstStyle/>
              <a:p>
                <a:pPr algn="l">
                  <a:lnSpc>
                    <a:spcPct val="110000"/>
                  </a:lnSpc>
                  <a:spcBef>
                    <a:spcPts val="600"/>
                  </a:spcBef>
                </a:pPr>
                <a:endParaRPr lang="de-DE" sz="2000"/>
              </a:p>
            </p:txBody>
          </p:sp>
        </p:grpSp>
        <p:sp>
          <p:nvSpPr>
            <p:cNvPr id="51" name="Textplatzhalter 2">
              <a:extLst>
                <a:ext uri="{FF2B5EF4-FFF2-40B4-BE49-F238E27FC236}">
                  <a16:creationId xmlns:a16="http://schemas.microsoft.com/office/drawing/2014/main" id="{2DBEDFA8-AC12-4DE8-85AE-DF3AE9ACD07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06800" y="2067930"/>
              <a:ext cx="4273063" cy="628839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FontTx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4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>
                  <a:solidFill>
                    <a:schemeClr val="bg1"/>
                  </a:solidFill>
                </a:rPr>
                <a:t>Lohnt sich betriebliche Altersversorgung?</a:t>
              </a: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5909554" y="4257675"/>
            <a:ext cx="1414390" cy="878182"/>
            <a:chOff x="5349978" y="4145849"/>
            <a:chExt cx="1414390" cy="878182"/>
          </a:xfrm>
        </p:grpSpPr>
        <p:sp>
          <p:nvSpPr>
            <p:cNvPr id="77" name="Textfeld 76"/>
            <p:cNvSpPr txBox="1"/>
            <p:nvPr/>
          </p:nvSpPr>
          <p:spPr>
            <a:xfrm>
              <a:off x="5349978" y="4145849"/>
              <a:ext cx="141439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000" b="1">
                  <a:solidFill>
                    <a:srgbClr val="8A8076"/>
                  </a:solidFill>
                </a:rPr>
                <a:t>38.500 €</a:t>
              </a:r>
            </a:p>
          </p:txBody>
        </p:sp>
        <p:pic>
          <p:nvPicPr>
            <p:cNvPr id="57" name="Picture 30" descr="\\fs1\shellfolder\270206\Desktop\Set\066_Geld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9103" y="4630331"/>
              <a:ext cx="712788" cy="393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Deckel"/>
          <p:cNvSpPr/>
          <p:nvPr/>
        </p:nvSpPr>
        <p:spPr>
          <a:xfrm>
            <a:off x="5539562" y="2816225"/>
            <a:ext cx="2232025" cy="1441450"/>
          </a:xfrm>
          <a:prstGeom prst="diamond">
            <a:avLst/>
          </a:prstGeom>
          <a:solidFill>
            <a:srgbClr val="FFCD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" name="Gruppieren 5"/>
          <p:cNvGrpSpPr/>
          <p:nvPr/>
        </p:nvGrpSpPr>
        <p:grpSpPr>
          <a:xfrm>
            <a:off x="5832264" y="1345929"/>
            <a:ext cx="1690199" cy="912528"/>
            <a:chOff x="5272688" y="1234103"/>
            <a:chExt cx="1690199" cy="912528"/>
          </a:xfrm>
        </p:grpSpPr>
        <p:sp>
          <p:nvSpPr>
            <p:cNvPr id="35" name="Textfeld 34"/>
            <p:cNvSpPr txBox="1"/>
            <p:nvPr/>
          </p:nvSpPr>
          <p:spPr>
            <a:xfrm>
              <a:off x="5272688" y="1234103"/>
              <a:ext cx="169019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000" b="1">
                  <a:solidFill>
                    <a:srgbClr val="8A8076"/>
                  </a:solidFill>
                </a:rPr>
                <a:t>100 €/mtl.</a:t>
              </a:r>
            </a:p>
          </p:txBody>
        </p:sp>
        <p:pic>
          <p:nvPicPr>
            <p:cNvPr id="56" name="Picture 14" descr="\\fs1\shellfolder\270206\Desktop\Set\068_Geld_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982" y="1705306"/>
              <a:ext cx="606425" cy="441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Rechte Wand"/>
          <p:cNvSpPr/>
          <p:nvPr/>
        </p:nvSpPr>
        <p:spPr>
          <a:xfrm>
            <a:off x="6657021" y="3539743"/>
            <a:ext cx="1118081" cy="2162491"/>
          </a:xfrm>
          <a:custGeom>
            <a:avLst/>
            <a:gdLst>
              <a:gd name="connsiteX0" fmla="*/ 8667 w 1118081"/>
              <a:gd name="connsiteY0" fmla="*/ 715052 h 2162491"/>
              <a:gd name="connsiteX1" fmla="*/ 1118081 w 1118081"/>
              <a:gd name="connsiteY1" fmla="*/ 0 h 2162491"/>
              <a:gd name="connsiteX2" fmla="*/ 1118081 w 1118081"/>
              <a:gd name="connsiteY2" fmla="*/ 1438771 h 2162491"/>
              <a:gd name="connsiteX3" fmla="*/ 0 w 1118081"/>
              <a:gd name="connsiteY3" fmla="*/ 2162491 h 2162491"/>
              <a:gd name="connsiteX4" fmla="*/ 8667 w 1118081"/>
              <a:gd name="connsiteY4" fmla="*/ 715052 h 216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8081" h="2162491">
                <a:moveTo>
                  <a:pt x="8667" y="715052"/>
                </a:moveTo>
                <a:lnTo>
                  <a:pt x="1118081" y="0"/>
                </a:lnTo>
                <a:lnTo>
                  <a:pt x="1118081" y="1438771"/>
                </a:lnTo>
                <a:lnTo>
                  <a:pt x="0" y="2162491"/>
                </a:lnTo>
                <a:lnTo>
                  <a:pt x="8667" y="715052"/>
                </a:lnTo>
                <a:close/>
              </a:path>
            </a:pathLst>
          </a:custGeom>
          <a:solidFill>
            <a:srgbClr val="FFCD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Linke Wand"/>
          <p:cNvSpPr/>
          <p:nvPr/>
        </p:nvSpPr>
        <p:spPr>
          <a:xfrm>
            <a:off x="5539560" y="3540826"/>
            <a:ext cx="1120349" cy="2160588"/>
          </a:xfrm>
          <a:custGeom>
            <a:avLst/>
            <a:gdLst>
              <a:gd name="connsiteX0" fmla="*/ 0 w 1116014"/>
              <a:gd name="connsiteY0" fmla="*/ 0 h 2160588"/>
              <a:gd name="connsiteX1" fmla="*/ 1116014 w 1116014"/>
              <a:gd name="connsiteY1" fmla="*/ 0 h 2160588"/>
              <a:gd name="connsiteX2" fmla="*/ 1116014 w 1116014"/>
              <a:gd name="connsiteY2" fmla="*/ 2160588 h 2160588"/>
              <a:gd name="connsiteX3" fmla="*/ 0 w 1116014"/>
              <a:gd name="connsiteY3" fmla="*/ 2160588 h 2160588"/>
              <a:gd name="connsiteX4" fmla="*/ 0 w 1116014"/>
              <a:gd name="connsiteY4" fmla="*/ 0 h 2160588"/>
              <a:gd name="connsiteX0" fmla="*/ 0 w 1120348"/>
              <a:gd name="connsiteY0" fmla="*/ 0 h 2160588"/>
              <a:gd name="connsiteX1" fmla="*/ 1120348 w 1120348"/>
              <a:gd name="connsiteY1" fmla="*/ 719386 h 2160588"/>
              <a:gd name="connsiteX2" fmla="*/ 1116014 w 1120348"/>
              <a:gd name="connsiteY2" fmla="*/ 2160588 h 2160588"/>
              <a:gd name="connsiteX3" fmla="*/ 0 w 1120348"/>
              <a:gd name="connsiteY3" fmla="*/ 2160588 h 2160588"/>
              <a:gd name="connsiteX4" fmla="*/ 0 w 1120348"/>
              <a:gd name="connsiteY4" fmla="*/ 0 h 2160588"/>
              <a:gd name="connsiteX0" fmla="*/ 0 w 1120348"/>
              <a:gd name="connsiteY0" fmla="*/ 0 h 2160588"/>
              <a:gd name="connsiteX1" fmla="*/ 1120348 w 1120348"/>
              <a:gd name="connsiteY1" fmla="*/ 719386 h 2160588"/>
              <a:gd name="connsiteX2" fmla="*/ 1116014 w 1120348"/>
              <a:gd name="connsiteY2" fmla="*/ 2160588 h 2160588"/>
              <a:gd name="connsiteX3" fmla="*/ 8667 w 1120348"/>
              <a:gd name="connsiteY3" fmla="*/ 1441202 h 2160588"/>
              <a:gd name="connsiteX4" fmla="*/ 0 w 1120348"/>
              <a:gd name="connsiteY4" fmla="*/ 0 h 2160588"/>
              <a:gd name="connsiteX0" fmla="*/ 1 w 1120349"/>
              <a:gd name="connsiteY0" fmla="*/ 0 h 2160588"/>
              <a:gd name="connsiteX1" fmla="*/ 1120349 w 1120349"/>
              <a:gd name="connsiteY1" fmla="*/ 719386 h 2160588"/>
              <a:gd name="connsiteX2" fmla="*/ 1116015 w 1120349"/>
              <a:gd name="connsiteY2" fmla="*/ 2160588 h 2160588"/>
              <a:gd name="connsiteX3" fmla="*/ 0 w 1120349"/>
              <a:gd name="connsiteY3" fmla="*/ 1445535 h 2160588"/>
              <a:gd name="connsiteX4" fmla="*/ 1 w 1120349"/>
              <a:gd name="connsiteY4" fmla="*/ 0 h 216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349" h="2160588">
                <a:moveTo>
                  <a:pt x="1" y="0"/>
                </a:moveTo>
                <a:lnTo>
                  <a:pt x="1120349" y="719386"/>
                </a:lnTo>
                <a:cubicBezTo>
                  <a:pt x="1118904" y="1199787"/>
                  <a:pt x="1117460" y="1680187"/>
                  <a:pt x="1116015" y="2160588"/>
                </a:cubicBezTo>
                <a:lnTo>
                  <a:pt x="0" y="1445535"/>
                </a:lnTo>
                <a:cubicBezTo>
                  <a:pt x="0" y="963690"/>
                  <a:pt x="1" y="481845"/>
                  <a:pt x="1" y="0"/>
                </a:cubicBezTo>
                <a:close/>
              </a:path>
            </a:pathLst>
          </a:custGeom>
          <a:solidFill>
            <a:srgbClr val="FFCD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Textfeld 78">
            <a:hlinkClick r:id="" action="ppaction://noaction"/>
          </p:cNvPr>
          <p:cNvSpPr txBox="1"/>
          <p:nvPr/>
        </p:nvSpPr>
        <p:spPr>
          <a:xfrm>
            <a:off x="5574488" y="1907060"/>
            <a:ext cx="52578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0" b="1">
                <a:solidFill>
                  <a:srgbClr val="C6C6C6"/>
                </a:solidFill>
              </a:rPr>
              <a:t>?</a:t>
            </a: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E64843-B0E2-4D6E-B509-F922BA086206}"/>
              </a:ext>
            </a:extLst>
          </p:cNvPr>
          <p:cNvSpPr/>
          <p:nvPr/>
        </p:nvSpPr>
        <p:spPr>
          <a:xfrm rot="20509406">
            <a:off x="941360" y="3595510"/>
            <a:ext cx="2290032" cy="1627180"/>
          </a:xfrm>
          <a:prstGeom prst="ellipse">
            <a:avLst/>
          </a:prstGeom>
          <a:solidFill>
            <a:srgbClr val="CD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3000" b="1">
                <a:solidFill>
                  <a:schemeClr val="tx2"/>
                </a:solidFill>
              </a:rPr>
              <a:t>Beispiel:</a:t>
            </a:r>
            <a:br>
              <a:rPr lang="de-DE" sz="3000" b="1">
                <a:solidFill>
                  <a:schemeClr val="tx2"/>
                </a:solidFill>
              </a:rPr>
            </a:br>
            <a:r>
              <a:rPr lang="de-DE" sz="1200" b="1">
                <a:solidFill>
                  <a:schemeClr val="tx2"/>
                </a:solidFill>
              </a:rPr>
              <a:t>100 €/mtl. Gesamtbeitrag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b="1">
                <a:solidFill>
                  <a:schemeClr val="tx2"/>
                </a:solidFill>
              </a:rPr>
              <a:t>32 Jahre Beitragszahlung</a:t>
            </a:r>
            <a:endParaRPr lang="de-DE" sz="1200">
              <a:solidFill>
                <a:schemeClr val="tx2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8692513" y="5214543"/>
            <a:ext cx="2109216" cy="1379014"/>
          </a:xfrm>
          <a:prstGeom prst="ellipse">
            <a:avLst/>
          </a:prstGeom>
          <a:noFill/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 sz="2000" err="1"/>
          </a:p>
        </p:txBody>
      </p:sp>
      <p:grpSp>
        <p:nvGrpSpPr>
          <p:cNvPr id="78" name="Gruppieren 77"/>
          <p:cNvGrpSpPr/>
          <p:nvPr/>
        </p:nvGrpSpPr>
        <p:grpSpPr>
          <a:xfrm rot="20741656">
            <a:off x="8953003" y="3430572"/>
            <a:ext cx="2818181" cy="1695844"/>
            <a:chOff x="5787585" y="2816697"/>
            <a:chExt cx="3327032" cy="2331058"/>
          </a:xfrm>
          <a:solidFill>
            <a:srgbClr val="FFCD4B"/>
          </a:solidFill>
        </p:grpSpPr>
        <p:sp>
          <p:nvSpPr>
            <p:cNvPr id="80" name="Abgerundetes Rechteck 79"/>
            <p:cNvSpPr/>
            <p:nvPr/>
          </p:nvSpPr>
          <p:spPr>
            <a:xfrm>
              <a:off x="6180508" y="2816782"/>
              <a:ext cx="2934109" cy="77894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endParaRPr lang="de-DE" sz="1200">
                <a:solidFill>
                  <a:srgbClr val="FF0000"/>
                </a:solidFill>
              </a:endParaRPr>
            </a:p>
          </p:txBody>
        </p:sp>
        <p:sp>
          <p:nvSpPr>
            <p:cNvPr id="82" name="Rechteck 81"/>
            <p:cNvSpPr/>
            <p:nvPr/>
          </p:nvSpPr>
          <p:spPr>
            <a:xfrm>
              <a:off x="6180508" y="2816781"/>
              <a:ext cx="1269999" cy="7789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</a:pPr>
              <a:endParaRPr lang="de-DE" sz="2000" err="1"/>
            </a:p>
          </p:txBody>
        </p:sp>
        <p:sp>
          <p:nvSpPr>
            <p:cNvPr id="83" name="Rechteck 82"/>
            <p:cNvSpPr/>
            <p:nvPr/>
          </p:nvSpPr>
          <p:spPr>
            <a:xfrm>
              <a:off x="7844617" y="2816697"/>
              <a:ext cx="1269999" cy="3599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</a:pPr>
              <a:endParaRPr lang="de-DE" sz="2000" err="1"/>
            </a:p>
          </p:txBody>
        </p:sp>
        <p:sp>
          <p:nvSpPr>
            <p:cNvPr id="84" name="Gleichschenkliges Dreieck 83"/>
            <p:cNvSpPr/>
            <p:nvPr/>
          </p:nvSpPr>
          <p:spPr>
            <a:xfrm rot="12396009">
              <a:off x="5787585" y="3113199"/>
              <a:ext cx="1338360" cy="2034556"/>
            </a:xfrm>
            <a:prstGeom prst="triangle">
              <a:avLst>
                <a:gd name="adj" fmla="val 528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</a:pPr>
              <a:endParaRPr lang="de-DE" sz="2000" err="1"/>
            </a:p>
          </p:txBody>
        </p:sp>
        <p:sp>
          <p:nvSpPr>
            <p:cNvPr id="86" name="Textplatzhalter 2">
              <a:extLst>
                <a:ext uri="{FF2B5EF4-FFF2-40B4-BE49-F238E27FC236}">
                  <a16:creationId xmlns:a16="http://schemas.microsoft.com/office/drawing/2014/main" id="{2DBEDFA8-AC12-4DE8-85AE-DF3AE9ACD07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6498009" y="2973677"/>
              <a:ext cx="2390903" cy="512830"/>
            </a:xfrm>
            <a:prstGeom prst="rect">
              <a:avLst/>
            </a:prstGeom>
            <a:grpFill/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FontTx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4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800" b="1"/>
                <a:t>32 Jahre später…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2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6" presetClass="path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09128 -0.10509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0.00533 0.4638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09206 -0.10463 " pathEditMode="relative" rAng="0" ptsTypes="AA">
                                      <p:cBhvr>
                                        <p:cTn id="18" dur="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" y="-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8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56" presetClass="path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09128 -0.10509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1.66667E-6 0.09699 C 1.66667E-6 0.14051 0.07031 0.19422 0.12734 0.19422 L 0.25482 0.19422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34" y="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09206 -0.10463 " pathEditMode="relative" rAng="0" ptsTypes="AA">
                                      <p:cBhvr>
                                        <p:cTn id="35" dur="5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" y="-523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75" grpId="0" animBg="1"/>
      <p:bldP spid="7" grpId="0" animBg="1"/>
      <p:bldP spid="7" grpId="1" animBg="1"/>
      <p:bldP spid="7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43CC-5C95-4899-A53E-B5A0898FD6B6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13" name="Grafik 1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9B6299CA-021D-4DC4-B482-1F7F4968D1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00" y="3895399"/>
            <a:ext cx="3941326" cy="2576090"/>
          </a:xfrm>
          <a:prstGeom prst="rect">
            <a:avLst/>
          </a:prstGeom>
          <a:ln w="25400">
            <a:solidFill>
              <a:srgbClr val="00B0F0"/>
            </a:solidFill>
          </a:ln>
        </p:spPr>
      </p:pic>
      <p:grpSp>
        <p:nvGrpSpPr>
          <p:cNvPr id="14" name="Gruppieren 13"/>
          <p:cNvGrpSpPr/>
          <p:nvPr/>
        </p:nvGrpSpPr>
        <p:grpSpPr>
          <a:xfrm>
            <a:off x="406800" y="1440000"/>
            <a:ext cx="4273063" cy="644769"/>
            <a:chOff x="4935413" y="4009291"/>
            <a:chExt cx="4273063" cy="644769"/>
          </a:xfrm>
        </p:grpSpPr>
        <p:grpSp>
          <p:nvGrpSpPr>
            <p:cNvPr id="15" name="Gruppieren 14"/>
            <p:cNvGrpSpPr/>
            <p:nvPr/>
          </p:nvGrpSpPr>
          <p:grpSpPr>
            <a:xfrm>
              <a:off x="4935414" y="4009291"/>
              <a:ext cx="4273062" cy="644769"/>
              <a:chOff x="5816722" y="2925454"/>
              <a:chExt cx="4273062" cy="644769"/>
            </a:xfrm>
          </p:grpSpPr>
          <p:sp>
            <p:nvSpPr>
              <p:cNvPr id="17" name="Rechteck 16"/>
              <p:cNvSpPr/>
              <p:nvPr/>
            </p:nvSpPr>
            <p:spPr>
              <a:xfrm>
                <a:off x="9247799" y="2925454"/>
                <a:ext cx="841985" cy="454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/>
              <a:lstStyle/>
              <a:p>
                <a:pPr algn="l">
                  <a:lnSpc>
                    <a:spcPct val="110000"/>
                  </a:lnSpc>
                  <a:spcBef>
                    <a:spcPts val="600"/>
                  </a:spcBef>
                </a:pPr>
                <a:endParaRPr lang="de-DE" sz="2000"/>
              </a:p>
            </p:txBody>
          </p:sp>
          <p:sp>
            <p:nvSpPr>
              <p:cNvPr id="18" name="Abgerundetes Rechteck 17"/>
              <p:cNvSpPr/>
              <p:nvPr/>
            </p:nvSpPr>
            <p:spPr>
              <a:xfrm>
                <a:off x="5816722" y="2925454"/>
                <a:ext cx="4273062" cy="64476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/>
              <a:lstStyle/>
              <a:p>
                <a:pPr algn="l">
                  <a:lnSpc>
                    <a:spcPct val="110000"/>
                  </a:lnSpc>
                  <a:spcBef>
                    <a:spcPts val="600"/>
                  </a:spcBef>
                </a:pPr>
                <a:endParaRPr lang="de-DE" sz="2000" err="1"/>
              </a:p>
            </p:txBody>
          </p:sp>
          <p:sp>
            <p:nvSpPr>
              <p:cNvPr id="19" name="Rechteck 18"/>
              <p:cNvSpPr/>
              <p:nvPr/>
            </p:nvSpPr>
            <p:spPr>
              <a:xfrm>
                <a:off x="5816722" y="2925454"/>
                <a:ext cx="841985" cy="64476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/>
              <a:lstStyle/>
              <a:p>
                <a:pPr algn="l">
                  <a:lnSpc>
                    <a:spcPct val="110000"/>
                  </a:lnSpc>
                  <a:spcBef>
                    <a:spcPts val="600"/>
                  </a:spcBef>
                </a:pPr>
                <a:endParaRPr lang="de-DE" sz="2000"/>
              </a:p>
            </p:txBody>
          </p:sp>
        </p:grpSp>
        <p:sp>
          <p:nvSpPr>
            <p:cNvPr id="16" name="Textplatzhalter 2">
              <a:extLst>
                <a:ext uri="{FF2B5EF4-FFF2-40B4-BE49-F238E27FC236}">
                  <a16:creationId xmlns:a16="http://schemas.microsoft.com/office/drawing/2014/main" id="{2DBEDFA8-AC12-4DE8-85AE-DF3AE9ACD07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935413" y="4025221"/>
              <a:ext cx="4273063" cy="628839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FontTx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4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>
                  <a:solidFill>
                    <a:schemeClr val="bg1"/>
                  </a:solidFill>
                </a:rPr>
                <a:t>Lohnt sich betriebliche Altersversorgung?</a:t>
              </a:r>
            </a:p>
          </p:txBody>
        </p:sp>
      </p:grp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07988" y="333374"/>
            <a:ext cx="9864000" cy="684000"/>
          </a:xfrm>
        </p:spPr>
        <p:txBody>
          <a:bodyPr/>
          <a:lstStyle/>
          <a:p>
            <a:r>
              <a:rPr lang="de-DE"/>
              <a:t>Betriebliche Altersversorgung der Muster GmbH</a:t>
            </a:r>
          </a:p>
        </p:txBody>
      </p:sp>
      <p:pic>
        <p:nvPicPr>
          <p:cNvPr id="11" name="Grafik 10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9F1924B6-6469-484B-A8F8-64EE61439C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068" y="2494696"/>
            <a:ext cx="4903600" cy="1763454"/>
          </a:xfrm>
          <a:prstGeom prst="rect">
            <a:avLst/>
          </a:prstGeom>
          <a:ln w="25400">
            <a:solidFill>
              <a:srgbClr val="00B0F0"/>
            </a:solidFill>
          </a:ln>
        </p:spPr>
      </p:pic>
      <p:pic>
        <p:nvPicPr>
          <p:cNvPr id="12" name="Grafik 11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7483BE62-10E4-4C51-AC52-D71DD6530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761" y="3470646"/>
            <a:ext cx="5112576" cy="2437864"/>
          </a:xfrm>
          <a:prstGeom prst="rect">
            <a:avLst/>
          </a:prstGeom>
          <a:ln w="25400">
            <a:solidFill>
              <a:srgbClr val="00B0F0"/>
            </a:solidFill>
          </a:ln>
        </p:spPr>
      </p:pic>
      <p:grpSp>
        <p:nvGrpSpPr>
          <p:cNvPr id="29" name="Gruppieren 28"/>
          <p:cNvGrpSpPr/>
          <p:nvPr/>
        </p:nvGrpSpPr>
        <p:grpSpPr>
          <a:xfrm rot="20741656">
            <a:off x="9622113" y="2569576"/>
            <a:ext cx="2485354" cy="722642"/>
            <a:chOff x="6180507" y="2816697"/>
            <a:chExt cx="2934109" cy="993325"/>
          </a:xfrm>
          <a:solidFill>
            <a:srgbClr val="FFCD4B"/>
          </a:solidFill>
        </p:grpSpPr>
        <p:sp>
          <p:nvSpPr>
            <p:cNvPr id="30" name="Abgerundetes Rechteck 29"/>
            <p:cNvSpPr/>
            <p:nvPr/>
          </p:nvSpPr>
          <p:spPr>
            <a:xfrm>
              <a:off x="6180507" y="2816783"/>
              <a:ext cx="2934109" cy="7789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endParaRPr lang="de-DE" sz="1200">
                <a:solidFill>
                  <a:srgbClr val="FF0000"/>
                </a:solidFill>
              </a:endParaRPr>
            </a:p>
          </p:txBody>
        </p:sp>
        <p:sp>
          <p:nvSpPr>
            <p:cNvPr id="31" name="Rechteck 30"/>
            <p:cNvSpPr/>
            <p:nvPr/>
          </p:nvSpPr>
          <p:spPr>
            <a:xfrm>
              <a:off x="6180507" y="2816783"/>
              <a:ext cx="1269999" cy="7789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</a:pPr>
              <a:endParaRPr lang="de-DE" sz="2000" err="1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7844617" y="2816697"/>
              <a:ext cx="1269999" cy="3599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</a:pPr>
              <a:endParaRPr lang="de-DE" sz="2000" err="1"/>
            </a:p>
          </p:txBody>
        </p:sp>
        <p:sp>
          <p:nvSpPr>
            <p:cNvPr id="33" name="Gleichschenkliges Dreieck 32"/>
            <p:cNvSpPr/>
            <p:nvPr/>
          </p:nvSpPr>
          <p:spPr>
            <a:xfrm rot="6258344">
              <a:off x="6146316" y="3209457"/>
              <a:ext cx="659930" cy="541199"/>
            </a:xfrm>
            <a:prstGeom prst="triangle">
              <a:avLst>
                <a:gd name="adj" fmla="val 51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</a:pPr>
              <a:endParaRPr lang="de-DE" sz="2000" err="1"/>
            </a:p>
          </p:txBody>
        </p:sp>
        <p:sp>
          <p:nvSpPr>
            <p:cNvPr id="34" name="Textplatzhalter 2">
              <a:extLst>
                <a:ext uri="{FF2B5EF4-FFF2-40B4-BE49-F238E27FC236}">
                  <a16:creationId xmlns:a16="http://schemas.microsoft.com/office/drawing/2014/main" id="{2DBEDFA8-AC12-4DE8-85AE-DF3AE9ACD07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6498009" y="2973677"/>
              <a:ext cx="2390903" cy="512830"/>
            </a:xfrm>
            <a:prstGeom prst="rect">
              <a:avLst/>
            </a:prstGeom>
            <a:grpFill/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FontTx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4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800" b="1" err="1"/>
                <a:t>bAV</a:t>
              </a:r>
              <a:r>
                <a:rPr lang="de-DE" sz="1800" b="1"/>
                <a:t> lohnt sich!</a:t>
              </a:r>
            </a:p>
          </p:txBody>
        </p:sp>
      </p:grpSp>
      <p:grpSp>
        <p:nvGrpSpPr>
          <p:cNvPr id="23" name="Gruppieren 22"/>
          <p:cNvGrpSpPr/>
          <p:nvPr/>
        </p:nvGrpSpPr>
        <p:grpSpPr>
          <a:xfrm rot="20741656">
            <a:off x="4410963" y="2896469"/>
            <a:ext cx="2485354" cy="722642"/>
            <a:chOff x="6180507" y="2816697"/>
            <a:chExt cx="2934109" cy="993325"/>
          </a:xfrm>
          <a:solidFill>
            <a:srgbClr val="FFCD4B"/>
          </a:solidFill>
        </p:grpSpPr>
        <p:sp>
          <p:nvSpPr>
            <p:cNvPr id="24" name="Abgerundetes Rechteck 23"/>
            <p:cNvSpPr/>
            <p:nvPr/>
          </p:nvSpPr>
          <p:spPr>
            <a:xfrm>
              <a:off x="6180507" y="2816783"/>
              <a:ext cx="2934109" cy="7789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endParaRPr lang="de-DE" sz="1200">
                <a:solidFill>
                  <a:srgbClr val="FF0000"/>
                </a:solidFill>
              </a:endParaRPr>
            </a:p>
          </p:txBody>
        </p:sp>
        <p:sp>
          <p:nvSpPr>
            <p:cNvPr id="25" name="Rechteck 24"/>
            <p:cNvSpPr/>
            <p:nvPr/>
          </p:nvSpPr>
          <p:spPr>
            <a:xfrm>
              <a:off x="6180507" y="2816783"/>
              <a:ext cx="1269999" cy="7789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</a:pPr>
              <a:endParaRPr lang="de-DE" sz="2000" err="1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7844617" y="2816697"/>
              <a:ext cx="1269999" cy="3599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</a:pPr>
              <a:endParaRPr lang="de-DE" sz="2000" err="1"/>
            </a:p>
          </p:txBody>
        </p:sp>
        <p:sp>
          <p:nvSpPr>
            <p:cNvPr id="27" name="Gleichschenkliges Dreieck 26"/>
            <p:cNvSpPr/>
            <p:nvPr/>
          </p:nvSpPr>
          <p:spPr>
            <a:xfrm rot="6258344">
              <a:off x="6146316" y="3209457"/>
              <a:ext cx="659930" cy="541199"/>
            </a:xfrm>
            <a:prstGeom prst="triangle">
              <a:avLst>
                <a:gd name="adj" fmla="val 51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</a:pPr>
              <a:endParaRPr lang="de-DE" sz="2000" err="1"/>
            </a:p>
          </p:txBody>
        </p:sp>
        <p:sp>
          <p:nvSpPr>
            <p:cNvPr id="28" name="Textplatzhalter 2">
              <a:extLst>
                <a:ext uri="{FF2B5EF4-FFF2-40B4-BE49-F238E27FC236}">
                  <a16:creationId xmlns:a16="http://schemas.microsoft.com/office/drawing/2014/main" id="{2DBEDFA8-AC12-4DE8-85AE-DF3AE9ACD07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6498009" y="2973677"/>
              <a:ext cx="2390903" cy="512830"/>
            </a:xfrm>
            <a:prstGeom prst="rect">
              <a:avLst/>
            </a:prstGeom>
            <a:grpFill/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FontTx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4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800" b="1"/>
                <a:t>Barmenia Rente!</a:t>
              </a:r>
            </a:p>
          </p:txBody>
        </p:sp>
      </p:grpSp>
      <p:sp>
        <p:nvSpPr>
          <p:cNvPr id="36" name="Ellipse 35">
            <a:extLst>
              <a:ext uri="{FF2B5EF4-FFF2-40B4-BE49-F238E27FC236}">
                <a16:creationId xmlns:a16="http://schemas.microsoft.com/office/drawing/2014/main" id="{FDE64843-B0E2-4D6E-B509-F922BA086206}"/>
              </a:ext>
            </a:extLst>
          </p:cNvPr>
          <p:cNvSpPr/>
          <p:nvPr/>
        </p:nvSpPr>
        <p:spPr>
          <a:xfrm rot="20509406">
            <a:off x="134756" y="2544244"/>
            <a:ext cx="2230886" cy="1220827"/>
          </a:xfrm>
          <a:prstGeom prst="ellipse">
            <a:avLst/>
          </a:prstGeom>
          <a:solidFill>
            <a:srgbClr val="CD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108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3000" b="1">
                <a:solidFill>
                  <a:schemeClr val="tx2"/>
                </a:solidFill>
              </a:rPr>
              <a:t>Beispiel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b="1">
                <a:solidFill>
                  <a:schemeClr val="tx2"/>
                </a:solidFill>
              </a:rPr>
              <a:t>Gesamtbeitrag: 100  €/mtl.</a:t>
            </a:r>
            <a:endParaRPr lang="de-DE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80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43CC-5C95-4899-A53E-B5A0898FD6B6}" type="slidenum">
              <a:rPr lang="de-DE" smtClean="0"/>
              <a:pPr/>
              <a:t>8</a:t>
            </a:fld>
            <a:endParaRPr lang="de-DE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D25DE9C-B961-4192-8774-598B565B592E}"/>
              </a:ext>
            </a:extLst>
          </p:cNvPr>
          <p:cNvGrpSpPr/>
          <p:nvPr/>
        </p:nvGrpSpPr>
        <p:grpSpPr>
          <a:xfrm>
            <a:off x="406800" y="1440000"/>
            <a:ext cx="4273063" cy="644769"/>
            <a:chOff x="406800" y="2052000"/>
            <a:chExt cx="4273063" cy="644769"/>
          </a:xfrm>
        </p:grpSpPr>
        <p:grpSp>
          <p:nvGrpSpPr>
            <p:cNvPr id="15" name="Gruppieren 14"/>
            <p:cNvGrpSpPr/>
            <p:nvPr/>
          </p:nvGrpSpPr>
          <p:grpSpPr>
            <a:xfrm>
              <a:off x="406801" y="2052000"/>
              <a:ext cx="4273062" cy="644769"/>
              <a:chOff x="5816722" y="2925454"/>
              <a:chExt cx="4273062" cy="644769"/>
            </a:xfrm>
          </p:grpSpPr>
          <p:sp>
            <p:nvSpPr>
              <p:cNvPr id="17" name="Rechteck 16"/>
              <p:cNvSpPr/>
              <p:nvPr/>
            </p:nvSpPr>
            <p:spPr>
              <a:xfrm>
                <a:off x="9247799" y="2925454"/>
                <a:ext cx="841985" cy="454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/>
              <a:lstStyle/>
              <a:p>
                <a:pPr algn="l">
                  <a:lnSpc>
                    <a:spcPct val="110000"/>
                  </a:lnSpc>
                  <a:spcBef>
                    <a:spcPts val="600"/>
                  </a:spcBef>
                </a:pPr>
                <a:endParaRPr lang="de-DE" sz="2000"/>
              </a:p>
            </p:txBody>
          </p:sp>
          <p:sp>
            <p:nvSpPr>
              <p:cNvPr id="18" name="Abgerundetes Rechteck 17"/>
              <p:cNvSpPr/>
              <p:nvPr/>
            </p:nvSpPr>
            <p:spPr>
              <a:xfrm>
                <a:off x="5816722" y="2925454"/>
                <a:ext cx="4273062" cy="64476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/>
              <a:lstStyle/>
              <a:p>
                <a:pPr algn="l">
                  <a:lnSpc>
                    <a:spcPct val="110000"/>
                  </a:lnSpc>
                  <a:spcBef>
                    <a:spcPts val="600"/>
                  </a:spcBef>
                </a:pPr>
                <a:endParaRPr lang="de-DE" sz="2000" err="1"/>
              </a:p>
            </p:txBody>
          </p:sp>
          <p:sp>
            <p:nvSpPr>
              <p:cNvPr id="19" name="Rechteck 18"/>
              <p:cNvSpPr/>
              <p:nvPr/>
            </p:nvSpPr>
            <p:spPr>
              <a:xfrm>
                <a:off x="5816722" y="2925454"/>
                <a:ext cx="841985" cy="64476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/>
              <a:lstStyle/>
              <a:p>
                <a:pPr algn="l">
                  <a:lnSpc>
                    <a:spcPct val="110000"/>
                  </a:lnSpc>
                  <a:spcBef>
                    <a:spcPts val="600"/>
                  </a:spcBef>
                </a:pPr>
                <a:endParaRPr lang="de-DE" sz="2000"/>
              </a:p>
            </p:txBody>
          </p:sp>
        </p:grpSp>
        <p:sp>
          <p:nvSpPr>
            <p:cNvPr id="16" name="Textplatzhalter 2">
              <a:extLst>
                <a:ext uri="{FF2B5EF4-FFF2-40B4-BE49-F238E27FC236}">
                  <a16:creationId xmlns:a16="http://schemas.microsoft.com/office/drawing/2014/main" id="{2DBEDFA8-AC12-4DE8-85AE-DF3AE9ACD07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06800" y="2067930"/>
              <a:ext cx="4273063" cy="628839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FontTx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4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>
                  <a:solidFill>
                    <a:schemeClr val="bg1"/>
                  </a:solidFill>
                </a:rPr>
                <a:t>Lohnt sich betriebliche Altersversorgung?</a:t>
              </a:r>
            </a:p>
          </p:txBody>
        </p:sp>
      </p:grp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07988" y="333374"/>
            <a:ext cx="9864000" cy="684000"/>
          </a:xfrm>
        </p:spPr>
        <p:txBody>
          <a:bodyPr/>
          <a:lstStyle/>
          <a:p>
            <a:r>
              <a:rPr lang="de-DE"/>
              <a:t>Betriebliche Altersversorgung der Muster GmbH</a:t>
            </a:r>
          </a:p>
        </p:txBody>
      </p:sp>
      <p:pic>
        <p:nvPicPr>
          <p:cNvPr id="35" name="Grafik 3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18FC3426-CA9F-4CD8-A002-B9C7E7143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331" y="2987470"/>
            <a:ext cx="8160152" cy="3257589"/>
          </a:xfrm>
          <a:prstGeom prst="rect">
            <a:avLst/>
          </a:prstGeom>
          <a:ln w="25400">
            <a:solidFill>
              <a:srgbClr val="00B0F0"/>
            </a:solidFill>
          </a:ln>
        </p:spPr>
      </p:pic>
      <p:grpSp>
        <p:nvGrpSpPr>
          <p:cNvPr id="37" name="Gruppieren 36"/>
          <p:cNvGrpSpPr/>
          <p:nvPr/>
        </p:nvGrpSpPr>
        <p:grpSpPr>
          <a:xfrm rot="20741656">
            <a:off x="6667730" y="2233848"/>
            <a:ext cx="2899606" cy="722642"/>
            <a:chOff x="6180507" y="2816697"/>
            <a:chExt cx="2934109" cy="993325"/>
          </a:xfrm>
          <a:solidFill>
            <a:srgbClr val="FFCD4B"/>
          </a:solidFill>
        </p:grpSpPr>
        <p:sp>
          <p:nvSpPr>
            <p:cNvPr id="38" name="Abgerundetes Rechteck 37"/>
            <p:cNvSpPr/>
            <p:nvPr/>
          </p:nvSpPr>
          <p:spPr>
            <a:xfrm>
              <a:off x="6180507" y="2816783"/>
              <a:ext cx="2934109" cy="7789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endParaRPr lang="de-DE" sz="1200">
                <a:solidFill>
                  <a:srgbClr val="FF0000"/>
                </a:solidFill>
              </a:endParaRPr>
            </a:p>
          </p:txBody>
        </p:sp>
        <p:sp>
          <p:nvSpPr>
            <p:cNvPr id="39" name="Rechteck 38"/>
            <p:cNvSpPr/>
            <p:nvPr/>
          </p:nvSpPr>
          <p:spPr>
            <a:xfrm>
              <a:off x="6180507" y="2816783"/>
              <a:ext cx="1269999" cy="7789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</a:pPr>
              <a:endParaRPr lang="de-DE" sz="2000" err="1"/>
            </a:p>
          </p:txBody>
        </p:sp>
        <p:sp>
          <p:nvSpPr>
            <p:cNvPr id="40" name="Rechteck 39"/>
            <p:cNvSpPr/>
            <p:nvPr/>
          </p:nvSpPr>
          <p:spPr>
            <a:xfrm>
              <a:off x="7844617" y="2816697"/>
              <a:ext cx="1269999" cy="3599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</a:pPr>
              <a:endParaRPr lang="de-DE" sz="2000" err="1"/>
            </a:p>
          </p:txBody>
        </p:sp>
        <p:sp>
          <p:nvSpPr>
            <p:cNvPr id="41" name="Gleichschenkliges Dreieck 40"/>
            <p:cNvSpPr/>
            <p:nvPr/>
          </p:nvSpPr>
          <p:spPr>
            <a:xfrm rot="6258344">
              <a:off x="6146316" y="3209457"/>
              <a:ext cx="659930" cy="541199"/>
            </a:xfrm>
            <a:prstGeom prst="triangle">
              <a:avLst>
                <a:gd name="adj" fmla="val 51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</a:pPr>
              <a:endParaRPr lang="de-DE" sz="2000" err="1"/>
            </a:p>
          </p:txBody>
        </p:sp>
        <p:sp>
          <p:nvSpPr>
            <p:cNvPr id="42" name="Textplatzhalter 2">
              <a:extLst>
                <a:ext uri="{FF2B5EF4-FFF2-40B4-BE49-F238E27FC236}">
                  <a16:creationId xmlns:a16="http://schemas.microsoft.com/office/drawing/2014/main" id="{2DBEDFA8-AC12-4DE8-85AE-DF3AE9ACD07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6498009" y="2973677"/>
              <a:ext cx="2390903" cy="512830"/>
            </a:xfrm>
            <a:prstGeom prst="rect">
              <a:avLst/>
            </a:prstGeom>
            <a:grpFill/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FontTx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4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800" b="1"/>
                <a:t>So stark verbessert die </a:t>
              </a:r>
              <a:r>
                <a:rPr lang="de-DE" sz="1800" b="1" err="1"/>
                <a:t>bAV</a:t>
              </a:r>
              <a:r>
                <a:rPr lang="de-DE" sz="1800" b="1"/>
                <a:t> die Rentensituation</a:t>
              </a:r>
            </a:p>
          </p:txBody>
        </p:sp>
      </p:grpSp>
      <p:sp>
        <p:nvSpPr>
          <p:cNvPr id="43" name="Ellipse 42">
            <a:extLst>
              <a:ext uri="{FF2B5EF4-FFF2-40B4-BE49-F238E27FC236}">
                <a16:creationId xmlns:a16="http://schemas.microsoft.com/office/drawing/2014/main" id="{FDE64843-B0E2-4D6E-B509-F922BA086206}"/>
              </a:ext>
            </a:extLst>
          </p:cNvPr>
          <p:cNvSpPr/>
          <p:nvPr/>
        </p:nvSpPr>
        <p:spPr>
          <a:xfrm rot="20509406">
            <a:off x="177689" y="3947294"/>
            <a:ext cx="2230886" cy="1220827"/>
          </a:xfrm>
          <a:prstGeom prst="ellipse">
            <a:avLst/>
          </a:prstGeom>
          <a:solidFill>
            <a:srgbClr val="CD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108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3000" b="1">
                <a:solidFill>
                  <a:schemeClr val="tx2"/>
                </a:solidFill>
              </a:rPr>
              <a:t>Beispiel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b="1">
                <a:solidFill>
                  <a:schemeClr val="tx2"/>
                </a:solidFill>
              </a:rPr>
              <a:t>Gesamtbeitrag: 100  €/mtl.</a:t>
            </a:r>
            <a:endParaRPr lang="de-DE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43CC-5C95-4899-A53E-B5A0898FD6B6}" type="slidenum">
              <a:rPr lang="de-DE" smtClean="0"/>
              <a:pPr/>
              <a:t>9</a:t>
            </a:fld>
            <a:endParaRPr lang="de-DE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9F4F440-705F-4490-9838-0073811C657B}"/>
              </a:ext>
            </a:extLst>
          </p:cNvPr>
          <p:cNvGrpSpPr/>
          <p:nvPr/>
        </p:nvGrpSpPr>
        <p:grpSpPr>
          <a:xfrm>
            <a:off x="406800" y="1440000"/>
            <a:ext cx="4273063" cy="644769"/>
            <a:chOff x="406800" y="1544000"/>
            <a:chExt cx="4273063" cy="644769"/>
          </a:xfrm>
        </p:grpSpPr>
        <p:grpSp>
          <p:nvGrpSpPr>
            <p:cNvPr id="15" name="Gruppieren 14"/>
            <p:cNvGrpSpPr/>
            <p:nvPr/>
          </p:nvGrpSpPr>
          <p:grpSpPr>
            <a:xfrm>
              <a:off x="406801" y="1544000"/>
              <a:ext cx="4273062" cy="644769"/>
              <a:chOff x="5816722" y="2925454"/>
              <a:chExt cx="4273062" cy="644769"/>
            </a:xfrm>
          </p:grpSpPr>
          <p:sp>
            <p:nvSpPr>
              <p:cNvPr id="17" name="Rechteck 16"/>
              <p:cNvSpPr/>
              <p:nvPr/>
            </p:nvSpPr>
            <p:spPr>
              <a:xfrm>
                <a:off x="9247799" y="2925454"/>
                <a:ext cx="841985" cy="454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/>
              <a:lstStyle/>
              <a:p>
                <a:pPr algn="l">
                  <a:lnSpc>
                    <a:spcPct val="110000"/>
                  </a:lnSpc>
                  <a:spcBef>
                    <a:spcPts val="600"/>
                  </a:spcBef>
                </a:pPr>
                <a:endParaRPr lang="de-DE" sz="2000"/>
              </a:p>
            </p:txBody>
          </p:sp>
          <p:sp>
            <p:nvSpPr>
              <p:cNvPr id="18" name="Abgerundetes Rechteck 17"/>
              <p:cNvSpPr/>
              <p:nvPr/>
            </p:nvSpPr>
            <p:spPr>
              <a:xfrm>
                <a:off x="5816722" y="2925454"/>
                <a:ext cx="4273062" cy="64476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/>
              <a:lstStyle/>
              <a:p>
                <a:pPr algn="l">
                  <a:lnSpc>
                    <a:spcPct val="110000"/>
                  </a:lnSpc>
                  <a:spcBef>
                    <a:spcPts val="600"/>
                  </a:spcBef>
                </a:pPr>
                <a:endParaRPr lang="de-DE" sz="2000" err="1"/>
              </a:p>
            </p:txBody>
          </p:sp>
          <p:sp>
            <p:nvSpPr>
              <p:cNvPr id="19" name="Rechteck 18"/>
              <p:cNvSpPr/>
              <p:nvPr/>
            </p:nvSpPr>
            <p:spPr>
              <a:xfrm>
                <a:off x="5816722" y="2925454"/>
                <a:ext cx="841985" cy="64476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/>
              <a:lstStyle/>
              <a:p>
                <a:pPr algn="l">
                  <a:lnSpc>
                    <a:spcPct val="110000"/>
                  </a:lnSpc>
                  <a:spcBef>
                    <a:spcPts val="600"/>
                  </a:spcBef>
                </a:pPr>
                <a:endParaRPr lang="de-DE" sz="2000"/>
              </a:p>
            </p:txBody>
          </p:sp>
        </p:grpSp>
        <p:sp>
          <p:nvSpPr>
            <p:cNvPr id="16" name="Textplatzhalter 2">
              <a:extLst>
                <a:ext uri="{FF2B5EF4-FFF2-40B4-BE49-F238E27FC236}">
                  <a16:creationId xmlns:a16="http://schemas.microsoft.com/office/drawing/2014/main" id="{2DBEDFA8-AC12-4DE8-85AE-DF3AE9ACD07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06800" y="1559930"/>
              <a:ext cx="4273063" cy="628839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FontTx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4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>
                  <a:solidFill>
                    <a:schemeClr val="bg1"/>
                  </a:solidFill>
                </a:rPr>
                <a:t>Lohnt sich betriebliche Altersversorgung?</a:t>
              </a:r>
            </a:p>
          </p:txBody>
        </p:sp>
      </p:grp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07988" y="333374"/>
            <a:ext cx="9864000" cy="684000"/>
          </a:xfrm>
        </p:spPr>
        <p:txBody>
          <a:bodyPr/>
          <a:lstStyle/>
          <a:p>
            <a:r>
              <a:rPr lang="de-DE"/>
              <a:t>Betriebliche Altersversorgung der Muster GmbH</a:t>
            </a:r>
          </a:p>
        </p:txBody>
      </p:sp>
      <p:pic>
        <p:nvPicPr>
          <p:cNvPr id="11" name="Grafik 10" descr="Ein Bild, das Screenshot, Text enthält.&#10;&#10;Automatisch generierte Beschreibung">
            <a:extLst>
              <a:ext uri="{FF2B5EF4-FFF2-40B4-BE49-F238E27FC236}">
                <a16:creationId xmlns:a16="http://schemas.microsoft.com/office/drawing/2014/main" id="{E640FE91-7A74-4881-BA9E-4F3C14366B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1" y="2988021"/>
            <a:ext cx="5618341" cy="3182325"/>
          </a:xfrm>
          <a:prstGeom prst="rect">
            <a:avLst/>
          </a:prstGeom>
          <a:ln w="25400">
            <a:solidFill>
              <a:srgbClr val="00B0F0"/>
            </a:solidFill>
          </a:ln>
        </p:spPr>
      </p:pic>
      <p:pic>
        <p:nvPicPr>
          <p:cNvPr id="12" name="Grafik 11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8D55FA98-35C1-4709-B5A7-C84842C45F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665" y="2936338"/>
            <a:ext cx="4674831" cy="3222603"/>
          </a:xfrm>
          <a:prstGeom prst="rect">
            <a:avLst/>
          </a:prstGeom>
          <a:ln w="25400">
            <a:solidFill>
              <a:srgbClr val="00B0F0"/>
            </a:solidFill>
          </a:ln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FDE64843-B0E2-4D6E-B509-F922BA086206}"/>
              </a:ext>
            </a:extLst>
          </p:cNvPr>
          <p:cNvSpPr/>
          <p:nvPr/>
        </p:nvSpPr>
        <p:spPr>
          <a:xfrm rot="20509406">
            <a:off x="4864045" y="4136893"/>
            <a:ext cx="2230886" cy="1220827"/>
          </a:xfrm>
          <a:prstGeom prst="ellipse">
            <a:avLst/>
          </a:prstGeom>
          <a:solidFill>
            <a:srgbClr val="CD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108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3000" b="1">
                <a:solidFill>
                  <a:schemeClr val="tx2"/>
                </a:solidFill>
              </a:rPr>
              <a:t>Beispiel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b="1">
                <a:solidFill>
                  <a:schemeClr val="tx2"/>
                </a:solidFill>
              </a:rPr>
              <a:t>Alter: 35 Jahre</a:t>
            </a:r>
            <a:endParaRPr lang="de-DE" sz="1200">
              <a:solidFill>
                <a:schemeClr val="tx2"/>
              </a:solidFill>
            </a:endParaRPr>
          </a:p>
        </p:txBody>
      </p:sp>
      <p:grpSp>
        <p:nvGrpSpPr>
          <p:cNvPr id="22" name="Gruppieren 21"/>
          <p:cNvGrpSpPr/>
          <p:nvPr/>
        </p:nvGrpSpPr>
        <p:grpSpPr>
          <a:xfrm rot="20741656">
            <a:off x="2647537" y="2442080"/>
            <a:ext cx="2899606" cy="722642"/>
            <a:chOff x="6180507" y="2816697"/>
            <a:chExt cx="2934109" cy="993325"/>
          </a:xfrm>
          <a:solidFill>
            <a:srgbClr val="FFCD4B"/>
          </a:solidFill>
        </p:grpSpPr>
        <p:sp>
          <p:nvSpPr>
            <p:cNvPr id="23" name="Abgerundetes Rechteck 22"/>
            <p:cNvSpPr/>
            <p:nvPr/>
          </p:nvSpPr>
          <p:spPr>
            <a:xfrm>
              <a:off x="6180507" y="2816783"/>
              <a:ext cx="2934109" cy="7789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endParaRPr lang="de-DE" sz="1200">
                <a:solidFill>
                  <a:srgbClr val="FF0000"/>
                </a:solidFill>
              </a:endParaRPr>
            </a:p>
          </p:txBody>
        </p:sp>
        <p:sp>
          <p:nvSpPr>
            <p:cNvPr id="24" name="Rechteck 23"/>
            <p:cNvSpPr/>
            <p:nvPr/>
          </p:nvSpPr>
          <p:spPr>
            <a:xfrm>
              <a:off x="6180507" y="2816783"/>
              <a:ext cx="1269999" cy="7789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</a:pPr>
              <a:endParaRPr lang="de-DE" sz="2000" err="1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7844617" y="2816697"/>
              <a:ext cx="1269999" cy="3599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</a:pPr>
              <a:endParaRPr lang="de-DE" sz="2000" err="1"/>
            </a:p>
          </p:txBody>
        </p:sp>
        <p:sp>
          <p:nvSpPr>
            <p:cNvPr id="26" name="Gleichschenkliges Dreieck 25"/>
            <p:cNvSpPr/>
            <p:nvPr/>
          </p:nvSpPr>
          <p:spPr>
            <a:xfrm rot="6258344">
              <a:off x="6146316" y="3209457"/>
              <a:ext cx="659930" cy="541199"/>
            </a:xfrm>
            <a:prstGeom prst="triangle">
              <a:avLst>
                <a:gd name="adj" fmla="val 51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</a:pPr>
              <a:endParaRPr lang="de-DE" sz="2000" err="1"/>
            </a:p>
          </p:txBody>
        </p:sp>
        <p:sp>
          <p:nvSpPr>
            <p:cNvPr id="27" name="Textplatzhalter 2">
              <a:extLst>
                <a:ext uri="{FF2B5EF4-FFF2-40B4-BE49-F238E27FC236}">
                  <a16:creationId xmlns:a16="http://schemas.microsoft.com/office/drawing/2014/main" id="{2DBEDFA8-AC12-4DE8-85AE-DF3AE9ACD07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6498009" y="2973677"/>
              <a:ext cx="2390903" cy="512830"/>
            </a:xfrm>
            <a:prstGeom prst="rect">
              <a:avLst/>
            </a:prstGeom>
            <a:grpFill/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FontTx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4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800" b="1"/>
                <a:t>Einkommensverlust kann jeden treffen…</a:t>
              </a:r>
            </a:p>
          </p:txBody>
        </p:sp>
      </p:grpSp>
      <p:grpSp>
        <p:nvGrpSpPr>
          <p:cNvPr id="28" name="Gruppieren 27"/>
          <p:cNvGrpSpPr/>
          <p:nvPr/>
        </p:nvGrpSpPr>
        <p:grpSpPr>
          <a:xfrm rot="20741656">
            <a:off x="8851183" y="2136492"/>
            <a:ext cx="2899606" cy="722642"/>
            <a:chOff x="6180507" y="2816697"/>
            <a:chExt cx="2934109" cy="993325"/>
          </a:xfrm>
          <a:solidFill>
            <a:srgbClr val="FFCD4B"/>
          </a:solidFill>
        </p:grpSpPr>
        <p:sp>
          <p:nvSpPr>
            <p:cNvPr id="29" name="Abgerundetes Rechteck 28"/>
            <p:cNvSpPr/>
            <p:nvPr/>
          </p:nvSpPr>
          <p:spPr>
            <a:xfrm>
              <a:off x="6180507" y="2816783"/>
              <a:ext cx="2934109" cy="7789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endParaRPr lang="de-DE" sz="1200">
                <a:solidFill>
                  <a:srgbClr val="FF0000"/>
                </a:solidFill>
              </a:endParaRPr>
            </a:p>
          </p:txBody>
        </p:sp>
        <p:sp>
          <p:nvSpPr>
            <p:cNvPr id="30" name="Rechteck 29"/>
            <p:cNvSpPr/>
            <p:nvPr/>
          </p:nvSpPr>
          <p:spPr>
            <a:xfrm>
              <a:off x="6180507" y="2816783"/>
              <a:ext cx="1269999" cy="7789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</a:pPr>
              <a:endParaRPr lang="de-DE" sz="2000" err="1"/>
            </a:p>
          </p:txBody>
        </p:sp>
        <p:sp>
          <p:nvSpPr>
            <p:cNvPr id="31" name="Rechteck 30"/>
            <p:cNvSpPr/>
            <p:nvPr/>
          </p:nvSpPr>
          <p:spPr>
            <a:xfrm>
              <a:off x="7844617" y="2816697"/>
              <a:ext cx="1269999" cy="3599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</a:pPr>
              <a:endParaRPr lang="de-DE" sz="2000" err="1"/>
            </a:p>
          </p:txBody>
        </p:sp>
        <p:sp>
          <p:nvSpPr>
            <p:cNvPr id="32" name="Gleichschenkliges Dreieck 31"/>
            <p:cNvSpPr/>
            <p:nvPr/>
          </p:nvSpPr>
          <p:spPr>
            <a:xfrm rot="6258344">
              <a:off x="6146316" y="3209457"/>
              <a:ext cx="659930" cy="541199"/>
            </a:xfrm>
            <a:prstGeom prst="triangle">
              <a:avLst>
                <a:gd name="adj" fmla="val 51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</a:pPr>
              <a:endParaRPr lang="de-DE" sz="2000" err="1"/>
            </a:p>
          </p:txBody>
        </p:sp>
        <p:sp>
          <p:nvSpPr>
            <p:cNvPr id="33" name="Textplatzhalter 2">
              <a:extLst>
                <a:ext uri="{FF2B5EF4-FFF2-40B4-BE49-F238E27FC236}">
                  <a16:creationId xmlns:a16="http://schemas.microsoft.com/office/drawing/2014/main" id="{2DBEDFA8-AC12-4DE8-85AE-DF3AE9ACD07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6498009" y="2973677"/>
              <a:ext cx="2390903" cy="512830"/>
            </a:xfrm>
            <a:prstGeom prst="rect">
              <a:avLst/>
            </a:prstGeom>
            <a:grpFill/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FontTx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4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800" b="1"/>
                <a:t>Eigene finanzielle Vorsorge ist existenziell…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594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rmenia_16zu9">
  <a:themeElements>
    <a:clrScheme name="Barmenia">
      <a:dk1>
        <a:srgbClr val="575757"/>
      </a:dk1>
      <a:lt1>
        <a:sysClr val="window" lastClr="FFFFFF"/>
      </a:lt1>
      <a:dk2>
        <a:srgbClr val="009EE0"/>
      </a:dk2>
      <a:lt2>
        <a:srgbClr val="EDEDED"/>
      </a:lt2>
      <a:accent1>
        <a:srgbClr val="009EE0"/>
      </a:accent1>
      <a:accent2>
        <a:srgbClr val="4CBBE9"/>
      </a:accent2>
      <a:accent3>
        <a:srgbClr val="575757"/>
      </a:accent3>
      <a:accent4>
        <a:srgbClr val="9D9D9D"/>
      </a:accent4>
      <a:accent5>
        <a:srgbClr val="DADADA"/>
      </a:accent5>
      <a:accent6>
        <a:srgbClr val="567979"/>
      </a:accent6>
      <a:hlink>
        <a:srgbClr val="009EE0"/>
      </a:hlink>
      <a:folHlink>
        <a:srgbClr val="4CBBE9"/>
      </a:folHlink>
    </a:clrScheme>
    <a:fontScheme name="Barmenia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108000" tIns="72000" rIns="108000" bIns="72000" rtlCol="0" anchor="t"/>
      <a:lstStyle>
        <a:defPPr algn="l">
          <a:lnSpc>
            <a:spcPct val="110000"/>
          </a:lnSpc>
          <a:spcBef>
            <a:spcPts val="600"/>
          </a:spcBef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10000"/>
          </a:lnSpc>
          <a:spcBef>
            <a:spcPts val="600"/>
          </a:spcBef>
          <a:buClr>
            <a:schemeClr val="tx1"/>
          </a:buClr>
          <a:defRPr sz="2000" dirty="0" err="1" smtClean="0"/>
        </a:defPPr>
      </a:lstStyle>
    </a:txDef>
  </a:objectDefaults>
  <a:extraClrSchemeLst/>
  <a:custClrLst>
    <a:custClr name="sunny orange">
      <a:srgbClr val="FFCD4B"/>
    </a:custClr>
    <a:custClr name="silver">
      <a:srgbClr val="C6C6C6"/>
    </a:custClr>
    <a:custClr name="lemongreen">
      <a:srgbClr val="CDFF00"/>
    </a:custClr>
    <a:custClr>
      <a:srgbClr val="FFFFFF"/>
    </a:custClr>
    <a:custClr>
      <a:srgbClr val="FFFFFF"/>
    </a:custClr>
    <a:custClr name="barmenia allgemeine">
      <a:srgbClr val="16A6A6"/>
    </a:custClr>
    <a:custClr name="lebensversicherung">
      <a:srgbClr val="88C55B"/>
    </a:custClr>
    <a:custClr name="krankenversicherung">
      <a:srgbClr val="006E9A"/>
    </a:custClr>
    <a:custClr name="barmenia gesamt">
      <a:srgbClr val="009EE0"/>
    </a:custClr>
    <a:custClr name="vertriebswege">
      <a:srgbClr val="2C5858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44B7B7"/>
    </a:custClr>
    <a:custClr>
      <a:srgbClr val="9FD07B"/>
    </a:custClr>
    <a:custClr>
      <a:srgbClr val="338AAE"/>
    </a:custClr>
    <a:custClr>
      <a:srgbClr val="33B1E6"/>
    </a:custClr>
    <a:custClr>
      <a:srgbClr val="567979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73C9C9"/>
    </a:custClr>
    <a:custClr>
      <a:srgbClr val="B7DC9C"/>
    </a:custClr>
    <a:custClr>
      <a:srgbClr val="66A8C2"/>
    </a:custClr>
    <a:custClr>
      <a:srgbClr val="66C4EC"/>
    </a:custClr>
    <a:custClr>
      <a:srgbClr val="AABCB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A1DBDB"/>
    </a:custClr>
    <a:custClr>
      <a:srgbClr val="CFE7BD"/>
    </a:custClr>
    <a:custClr>
      <a:srgbClr val="99C5D6"/>
    </a:custClr>
    <a:custClr>
      <a:srgbClr val="99D8F2"/>
    </a:custClr>
    <a:custClr>
      <a:srgbClr val="57575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D0EDED"/>
    </a:custClr>
    <a:custClr>
      <a:srgbClr val="E7F3DE"/>
    </a:custClr>
    <a:custClr>
      <a:srgbClr val="CCE1EA"/>
    </a:custClr>
    <a:custClr>
      <a:srgbClr val="CCEBF8"/>
    </a:custClr>
    <a:custClr>
      <a:srgbClr val="9D9D9D"/>
    </a:custClr>
  </a:custClrLst>
  <a:extLst>
    <a:ext uri="{05A4C25C-085E-4340-85A3-A5531E510DB2}">
      <thm15:themeFamily xmlns:thm15="http://schemas.microsoft.com/office/thememl/2012/main" name="Barmenia16zu9_2019.potx" id="{E7430DC6-17A1-41E0-B5A4-05B430963AF5}" vid="{98825540-57EA-4A60-844F-0BCE1BF5DA0D}"/>
    </a:ext>
  </a:extLst>
</a:theme>
</file>

<file path=ppt/theme/theme2.xml><?xml version="1.0" encoding="utf-8"?>
<a:theme xmlns:a="http://schemas.openxmlformats.org/drawingml/2006/main" name="Office">
  <a:themeElements>
    <a:clrScheme name="Barmenia">
      <a:dk1>
        <a:srgbClr val="575757"/>
      </a:dk1>
      <a:lt1>
        <a:sysClr val="window" lastClr="FFFFFF"/>
      </a:lt1>
      <a:dk2>
        <a:srgbClr val="009EE0"/>
      </a:dk2>
      <a:lt2>
        <a:srgbClr val="EDEDED"/>
      </a:lt2>
      <a:accent1>
        <a:srgbClr val="009EE0"/>
      </a:accent1>
      <a:accent2>
        <a:srgbClr val="4CBBE9"/>
      </a:accent2>
      <a:accent3>
        <a:srgbClr val="575757"/>
      </a:accent3>
      <a:accent4>
        <a:srgbClr val="9D9D9D"/>
      </a:accent4>
      <a:accent5>
        <a:srgbClr val="DADADA"/>
      </a:accent5>
      <a:accent6>
        <a:srgbClr val="567979"/>
      </a:accent6>
      <a:hlink>
        <a:srgbClr val="009EE0"/>
      </a:hlink>
      <a:folHlink>
        <a:srgbClr val="4CBBE9"/>
      </a:folHlink>
    </a:clrScheme>
    <a:fontScheme name="Barmenia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armenia">
      <a:dk1>
        <a:srgbClr val="575757"/>
      </a:dk1>
      <a:lt1>
        <a:sysClr val="window" lastClr="FFFFFF"/>
      </a:lt1>
      <a:dk2>
        <a:srgbClr val="009EE0"/>
      </a:dk2>
      <a:lt2>
        <a:srgbClr val="EDEDED"/>
      </a:lt2>
      <a:accent1>
        <a:srgbClr val="009EE0"/>
      </a:accent1>
      <a:accent2>
        <a:srgbClr val="4CBBE9"/>
      </a:accent2>
      <a:accent3>
        <a:srgbClr val="575757"/>
      </a:accent3>
      <a:accent4>
        <a:srgbClr val="9D9D9D"/>
      </a:accent4>
      <a:accent5>
        <a:srgbClr val="DADADA"/>
      </a:accent5>
      <a:accent6>
        <a:srgbClr val="CDFF00"/>
      </a:accent6>
      <a:hlink>
        <a:srgbClr val="009EE0"/>
      </a:hlink>
      <a:folHlink>
        <a:srgbClr val="4CBBE9"/>
      </a:folHlink>
    </a:clrScheme>
    <a:fontScheme name="Barmenia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0EC1DB8BD947E40A82A9561D73AAFDF" ma:contentTypeVersion="9" ma:contentTypeDescription="Ein neues Dokument erstellen." ma:contentTypeScope="" ma:versionID="003575b4b6f0c72b2287cfc92675ec45">
  <xsd:schema xmlns:xsd="http://www.w3.org/2001/XMLSchema" xmlns:xs="http://www.w3.org/2001/XMLSchema" xmlns:p="http://schemas.microsoft.com/office/2006/metadata/properties" xmlns:ns2="2ea2e4d0-115a-46e1-8e32-38197a803d00" targetNamespace="http://schemas.microsoft.com/office/2006/metadata/properties" ma:root="true" ma:fieldsID="f6fbaabbef7080217e0fc53bbafd04b5" ns2:_="">
    <xsd:import namespace="2ea2e4d0-115a-46e1-8e32-38197a803d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Flow_SignoffStatu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2e4d0-115a-46e1-8e32-38197a803d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0" nillable="true" ma:displayName="Status Unterschrift" ma:internalName="Status_x0020_Unterschrift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2ea2e4d0-115a-46e1-8e32-38197a803d0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260CE9-66B9-4E1D-BD13-6B66371A4196}"/>
</file>

<file path=customXml/itemProps2.xml><?xml version="1.0" encoding="utf-8"?>
<ds:datastoreItem xmlns:ds="http://schemas.openxmlformats.org/officeDocument/2006/customXml" ds:itemID="{BC29E31F-126C-4CDB-8F0C-4F6FD585D6E0}">
  <ds:schemaRefs>
    <ds:schemaRef ds:uri="2ea2e4d0-115a-46e1-8e32-38197a803d0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42EFABB-D765-493F-BC64-802A4F7565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Barmenia16zu9_2019</Template>
  <TotalTime>0</TotalTime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Barmenia_16zu9</vt:lpstr>
      <vt:lpstr>Betriebliche altersversorgung </vt:lpstr>
      <vt:lpstr>Betriebliche Altersversorgung der Muster GmbH</vt:lpstr>
      <vt:lpstr>Betriebliche Altersversorgung der Muster GmbH</vt:lpstr>
      <vt:lpstr>Betriebliche Altersversorgung der Muster GmbH</vt:lpstr>
      <vt:lpstr>Betriebliche Altersversorgung der Muster GmbH</vt:lpstr>
      <vt:lpstr>Betriebliche Altersversorgung der Muster GmbH</vt:lpstr>
      <vt:lpstr>Betriebliche Altersversorgung der Muster GmbH</vt:lpstr>
      <vt:lpstr>Betriebliche Altersversorgung der Muster GmbH</vt:lpstr>
      <vt:lpstr>Betriebliche Altersversorgung der Muster GmbH</vt:lpstr>
      <vt:lpstr>Betriebliche Altersversorgung der Muster GmbH</vt:lpstr>
      <vt:lpstr>Betriebliche Altersversorgung der Muster GmbH</vt:lpstr>
      <vt:lpstr>Betriebliche Altersversorgung der Muster GmbH</vt:lpstr>
      <vt:lpstr>Betriebliche Vorsorgekonzepte für die Mitarbeiter Ihres Unternehmens</vt:lpstr>
      <vt:lpstr>Betriebliche Vorsorgekonzepte für die Mitarbeiter Ihres Unternehmens</vt:lpstr>
      <vt:lpstr>PowerPoint Presentation</vt:lpstr>
    </vt:vector>
  </TitlesOfParts>
  <Company>Barmenia Versicherungen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Tennhardt, Andreas</dc:creator>
  <cp:revision>1</cp:revision>
  <dcterms:created xsi:type="dcterms:W3CDTF">2019-12-23T06:20:10Z</dcterms:created>
  <dcterms:modified xsi:type="dcterms:W3CDTF">2020-04-09T12:18:39Z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0x01010000EC1DB8BD947E40A82A9561D73AAFDF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TemplateUrl">
    <vt:lpwstr/>
  </property>
  <property fmtid="{D5CDD505-2E9C-101B-9397-08002B2CF9AE}" pid="6" name="ComplianceAssetId">
    <vt:lpwstr/>
  </property>
</Properties>
</file>